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12.xml.rels" ContentType="application/vnd.openxmlformats-package.relationships+xml"/>
  <Override PartName="/ppt/notesSlides/_rels/notesSlide11.xml.rels" ContentType="application/vnd.openxmlformats-package.relationship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_rels/presentation.xml.rels" ContentType="application/vnd.openxmlformats-package.relationships+xml"/>
  <Override PartName="/ppt/media/image8.png" ContentType="image/png"/>
  <Override PartName="/ppt/media/image10.png" ContentType="image/png"/>
  <Override PartName="/ppt/media/image12.png" ContentType="image/png"/>
  <Override PartName="/ppt/media/image21.png" ContentType="image/png"/>
  <Override PartName="/ppt/media/image14.png" ContentType="image/png"/>
  <Override PartName="/ppt/media/image23.png" ContentType="image/png"/>
  <Override PartName="/ppt/media/image16.png" ContentType="image/png"/>
  <Override PartName="/ppt/media/image25.png" ContentType="image/png"/>
  <Override PartName="/ppt/media/image2.jpeg" ContentType="image/jpeg"/>
  <Override PartName="/ppt/media/image18.png" ContentType="image/png"/>
  <Override PartName="/ppt/media/image26.jpeg" ContentType="image/jpeg"/>
  <Override PartName="/ppt/media/image29.png" ContentType="image/png"/>
  <Override PartName="/ppt/media/image4.jpeg" ContentType="image/jpeg"/>
  <Override PartName="/ppt/media/image5.png" ContentType="image/png"/>
  <Override PartName="/ppt/media/image7.png" ContentType="image/png"/>
  <Override PartName="/ppt/media/image9.png" ContentType="image/png"/>
  <Override PartName="/ppt/media/image11.png" ContentType="image/png"/>
  <Override PartName="/ppt/media/image20.png" ContentType="image/png"/>
  <Override PartName="/ppt/media/image13.png" ContentType="image/png"/>
  <Override PartName="/ppt/media/image22.png" ContentType="image/png"/>
  <Override PartName="/ppt/media/image15.png" ContentType="image/png"/>
  <Override PartName="/ppt/media/image24.png" ContentType="image/png"/>
  <Override PartName="/ppt/media/image1.jpeg" ContentType="image/jpeg"/>
  <Override PartName="/ppt/media/image17.png" ContentType="image/png"/>
  <Override PartName="/ppt/media/image19.png" ContentType="image/png"/>
  <Override PartName="/ppt/media/image3.jpeg" ContentType="image/jpeg"/>
  <Override PartName="/ppt/media/image28.png" ContentType="image/png"/>
  <Override PartName="/ppt/media/image27.jpeg" ContentType="image/jpeg"/>
  <Override PartName="/ppt/media/image6.png" ContentType="image/pn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&lt;заголовок&gt;</a:t>
            </a:r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11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11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4171B101-81F1-41B1-A1D1-01E141712131}" type="slidenum">
              <a:rPr lang="ru-RU"/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91" name="CustomShape 2"/>
          <p:cNvSpPr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61C101A1-A131-4121-B1C1-71B18161811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93" name="CustomShape 2"/>
          <p:cNvSpPr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7151C181-1171-4151-B1C1-01416141415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0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4dcfa"/>
              </a:gs>
            </a:gsLst>
            <a:path path="circle"/>
          </a:gradFill>
        </p:spPr>
      </p:sp>
      <p:sp>
        <p:nvSpPr>
          <p:cNvPr id="1" name="CustomShape 2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4dcfa"/>
              </a:gs>
            </a:gsLst>
            <a:path path="circle"/>
          </a:gradFill>
        </p:spPr>
      </p:sp>
      <p:sp>
        <p:nvSpPr>
          <p:cNvPr id="2" name="CustomShape 3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lin ang="5400000"/>
          </a:gradFill>
        </p:spPr>
      </p:sp>
      <p:sp>
        <p:nvSpPr>
          <p:cNvPr id="3" name="CustomShape 4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path path="circle"/>
          </a:gradFill>
        </p:spPr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4dcfa"/>
              </a:gs>
            </a:gsLst>
            <a:path path="circle"/>
          </a:gradFill>
        </p:spPr>
      </p:sp>
      <p:sp>
        <p:nvSpPr>
          <p:cNvPr id="39" name="CustomShape 2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4dcfa"/>
              </a:gs>
            </a:gsLst>
            <a:path path="circle"/>
          </a:gradFill>
        </p:spPr>
      </p:sp>
      <p:sp>
        <p:nvSpPr>
          <p:cNvPr id="40" name="CustomShape 3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lin ang="5400000"/>
          </a:gradFill>
        </p:spPr>
      </p:sp>
      <p:sp>
        <p:nvSpPr>
          <p:cNvPr id="41" name="CustomShape 4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path path="circle"/>
          </a:gradFill>
        </p:spPr>
      </p:sp>
      <p:sp>
        <p:nvSpPr>
          <p:cNvPr id="42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4dcfa"/>
              </a:gs>
            </a:gsLst>
            <a:path path="circle"/>
          </a:gradFill>
        </p:spPr>
      </p:sp>
      <p:sp>
        <p:nvSpPr>
          <p:cNvPr id="77" name="CustomShape 2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4dcfa"/>
              </a:gs>
            </a:gsLst>
            <a:path path="circle"/>
          </a:gradFill>
        </p:spPr>
      </p:sp>
      <p:sp>
        <p:nvSpPr>
          <p:cNvPr id="78" name="CustomShape 3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lin ang="5400000"/>
          </a:gradFill>
        </p:spPr>
      </p:sp>
      <p:sp>
        <p:nvSpPr>
          <p:cNvPr id="79" name="CustomShape 4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path path="circle"/>
          </a:gradFill>
        </p:spPr>
      </p:sp>
      <p:sp>
        <p:nvSpPr>
          <p:cNvPr id="80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991800" y="0"/>
            <a:ext cx="8156880" cy="32857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4000">
                <a:latin typeface="Trebuchet MS"/>
              </a:rPr>
              <a:t>Славные Символы России</a:t>
            </a:r>
            <a:endParaRPr/>
          </a:p>
          <a:p>
            <a:r>
              <a:rPr b="1" lang="ru-RU" sz="4000">
                <a:latin typeface="Trebuchet MS"/>
              </a:rPr>
              <a:t>Урок окружающего мира</a:t>
            </a:r>
            <a:endParaRPr/>
          </a:p>
          <a:p>
            <a:pPr algn="r"/>
            <a:r>
              <a:rPr b="1" lang="ru-RU" sz="4000">
                <a:latin typeface="Trebuchet MS"/>
              </a:rPr>
              <a:t>4 класс</a:t>
            </a:r>
            <a:endParaRPr/>
          </a:p>
        </p:txBody>
      </p:sp>
      <p:sp>
        <p:nvSpPr>
          <p:cNvPr id="120" name="CustomShape 2"/>
          <p:cNvSpPr/>
          <p:nvPr/>
        </p:nvSpPr>
        <p:spPr>
          <a:xfrm>
            <a:off x="2571480" y="5000760"/>
            <a:ext cx="5714280" cy="12844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Trebuchet MS"/>
              </a:rPr>
              <a:t>Никанорова Надежда Михайловна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Trebuchet MS"/>
              </a:rPr>
              <a:t>Учитель начальных классов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Trebuchet MS"/>
              </a:rPr>
              <a:t> </a:t>
            </a:r>
            <a:r>
              <a:rPr lang="ru-RU" sz="2400">
                <a:solidFill>
                  <a:srgbClr val="000000"/>
                </a:solidFill>
                <a:latin typeface="Trebuchet MS"/>
              </a:rPr>
              <a:t>ГОУ СОШ №430 Санкт-Петербурга</a:t>
            </a:r>
            <a:endParaRPr/>
          </a:p>
          <a:p>
            <a:endParaRPr/>
          </a:p>
        </p:txBody>
      </p:sp>
      <p:pic>
        <p:nvPicPr>
          <p:cNvPr descr="" id="12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95640" y="1601640"/>
            <a:ext cx="5722560" cy="339408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id="2" nodeType="mainSeq">
                <p:childTnLst>
                  <p:par>
                    <p:cTn fill="freeze" id="3">
                      <p:stCondLst>
                        <p:cond delay="indefinite"/>
                      </p:stCondLst>
                      <p:childTnLst>
                        <p:par>
                          <p:cTn fill="freeze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3000" fill="hold" id="7"/>
                                        <p:tgtEl>
                                          <p:spTgt spid="119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3000" fill="hold" id="8"/>
                                        <p:tgtEl>
                                          <p:spTgt spid="119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3000" fill="freeze" id="9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0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3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3000" fill="hold" id="12"/>
                                        <p:tgtEl>
                                          <p:spTgt spid="120">
                                            <p:txEl>
                                              <p:pRg end="30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3000" fill="hold" id="13"/>
                                        <p:tgtEl>
                                          <p:spTgt spid="120">
                                            <p:txEl>
                                              <p:pRg end="30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3000" fill="freeze" id="14"/>
                                        <p:tgtEl>
                                          <p:spTgt spid="120">
                                            <p:txEl>
                                              <p:pRg end="3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7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198800" y="1649520"/>
            <a:ext cx="7388280" cy="4606920"/>
          </a:xfrm>
          <a:prstGeom prst="rect">
            <a:avLst/>
          </a:prstGeom>
        </p:spPr>
      </p:pic>
      <p:sp>
        <p:nvSpPr>
          <p:cNvPr id="174" name="CustomShape 1"/>
          <p:cNvSpPr/>
          <p:nvPr/>
        </p:nvSpPr>
        <p:spPr>
          <a:xfrm>
            <a:off x="1442520" y="2745000"/>
            <a:ext cx="4272480" cy="394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Свобода,  мир, благородство</a:t>
            </a:r>
            <a:endParaRPr/>
          </a:p>
        </p:txBody>
      </p:sp>
      <p:sp>
        <p:nvSpPr>
          <p:cNvPr id="175" name="CustomShape 2"/>
          <p:cNvSpPr/>
          <p:nvPr/>
        </p:nvSpPr>
        <p:spPr>
          <a:xfrm>
            <a:off x="2013120" y="4217040"/>
            <a:ext cx="4178160" cy="394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Постоянство,  вера, верность</a:t>
            </a:r>
            <a:endParaRPr/>
          </a:p>
        </p:txBody>
      </p:sp>
      <p:sp>
        <p:nvSpPr>
          <p:cNvPr id="176" name="CustomShape 3"/>
          <p:cNvSpPr/>
          <p:nvPr/>
        </p:nvSpPr>
        <p:spPr>
          <a:xfrm>
            <a:off x="1677600" y="5370120"/>
            <a:ext cx="4737240" cy="394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Отвага, мужество, героизм</a:t>
            </a:r>
            <a:endParaRPr/>
          </a:p>
        </p:txBody>
      </p:sp>
      <p:sp>
        <p:nvSpPr>
          <p:cNvPr id="177" name="CustomShape 4"/>
          <p:cNvSpPr/>
          <p:nvPr/>
        </p:nvSpPr>
        <p:spPr>
          <a:xfrm>
            <a:off x="755640" y="476640"/>
            <a:ext cx="7919280" cy="6987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0000"/>
                </a:solidFill>
                <a:latin typeface="Trebuchet MS"/>
              </a:rPr>
              <a:t>Государственный флаг России</a:t>
            </a:r>
            <a:endParaRPr/>
          </a:p>
        </p:txBody>
      </p:sp>
    </p:spTree>
  </p:cSld>
  <p:timing>
    <p:tnLst>
      <p:par>
        <p:cTn dur="indefinite" id="257" nodeType="tmRoot" restart="never">
          <p:childTnLst>
            <p:seq>
              <p:cTn dur="indefinite" id="258" nodeType="mainSeq">
                <p:childTnLst>
                  <p:par>
                    <p:cTn fill="hold" id="259">
                      <p:stCondLst>
                        <p:cond delay="indefinite"/>
                      </p:stCondLst>
                      <p:childTnLst>
                        <p:par>
                          <p:cTn fill="hold" id="260">
                            <p:stCondLst>
                              <p:cond delay="0"/>
                            </p:stCondLst>
                            <p:childTnLst>
                              <p:par>
                                <p:cTn fill="hold" id="261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63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64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65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6">
                      <p:stCondLst>
                        <p:cond delay="indefinite"/>
                      </p:stCondLst>
                      <p:childTnLst>
                        <p:par>
                          <p:cTn fill="hold" id="267">
                            <p:stCondLst>
                              <p:cond delay="0"/>
                            </p:stCondLst>
                            <p:childTnLst>
                              <p:par>
                                <p:cTn fill="hold" id="268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1000" fill="freeze" id="27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78" name="Picture 8"/>
          <p:cNvPicPr/>
          <p:nvPr/>
        </p:nvPicPr>
        <p:blipFill>
          <a:blip r:embed="rId1"/>
          <a:stretch>
            <a:fillRect/>
          </a:stretch>
        </p:blipFill>
        <p:spPr>
          <a:xfrm>
            <a:off x="971640" y="2817000"/>
            <a:ext cx="2686320" cy="2987280"/>
          </a:xfrm>
          <a:prstGeom prst="rect">
            <a:avLst/>
          </a:prstGeom>
          <a:ln w="190440">
            <a:solidFill>
              <a:srgbClr val="c8c6bd"/>
            </a:solidFill>
            <a:miter/>
          </a:ln>
        </p:spPr>
      </p:pic>
      <p:pic>
        <p:nvPicPr>
          <p:cNvPr descr="" id="179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5646600" y="2743200"/>
            <a:ext cx="2399040" cy="2952720"/>
          </a:xfrm>
          <a:prstGeom prst="rect">
            <a:avLst/>
          </a:prstGeom>
          <a:ln w="190440">
            <a:solidFill>
              <a:srgbClr val="c8c6bd"/>
            </a:solidFill>
            <a:miter/>
          </a:ln>
        </p:spPr>
      </p:pic>
      <p:sp>
        <p:nvSpPr>
          <p:cNvPr id="180" name="CustomShape 1"/>
          <p:cNvSpPr/>
          <p:nvPr/>
        </p:nvSpPr>
        <p:spPr>
          <a:xfrm>
            <a:off x="-180360" y="454320"/>
            <a:ext cx="10841040" cy="3636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Trebuchet MS"/>
              </a:rPr>
              <a:t>    </a:t>
            </a:r>
            <a:endParaRPr/>
          </a:p>
        </p:txBody>
      </p:sp>
      <p:sp>
        <p:nvSpPr>
          <p:cNvPr id="181" name="CustomShape 2"/>
          <p:cNvSpPr/>
          <p:nvPr/>
        </p:nvSpPr>
        <p:spPr>
          <a:xfrm>
            <a:off x="395640" y="332640"/>
            <a:ext cx="8429400" cy="6987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0000"/>
                </a:solidFill>
                <a:latin typeface="Trebuchet MS"/>
              </a:rPr>
              <a:t>Государственный гимн России</a:t>
            </a:r>
            <a:endParaRPr/>
          </a:p>
        </p:txBody>
      </p:sp>
      <p:sp>
        <p:nvSpPr>
          <p:cNvPr id="182" name="CustomShape 3"/>
          <p:cNvSpPr/>
          <p:nvPr/>
        </p:nvSpPr>
        <p:spPr>
          <a:xfrm>
            <a:off x="611640" y="1040400"/>
            <a:ext cx="8120160" cy="191880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Первые государственные гимны возникли в 18 веке. Слова и музыка гимна на протяжении многих  веков изменялась несколько раз. Каждый день наша страна встречает и провожает мелодией гимна, который звучит 1 минуту 19 секунд. Государственный гимн исполняется в особых случаях.</a:t>
            </a:r>
            <a:endParaRPr/>
          </a:p>
          <a:p>
            <a:pPr algn="just"/>
            <a:endParaRPr/>
          </a:p>
        </p:txBody>
      </p:sp>
      <p:sp>
        <p:nvSpPr>
          <p:cNvPr id="183" name="CustomShape 4"/>
          <p:cNvSpPr/>
          <p:nvPr/>
        </p:nvSpPr>
        <p:spPr>
          <a:xfrm>
            <a:off x="539640" y="6021360"/>
            <a:ext cx="8438760" cy="3636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Trebuchet MS"/>
              </a:rPr>
              <a:t>Композитор А. Александров 1938 г.          Поэт С. Михалков    2000 г.</a:t>
            </a:r>
            <a:endParaRPr/>
          </a:p>
        </p:txBody>
      </p:sp>
    </p:spTree>
  </p:cSld>
  <p:timing>
    <p:tnLst>
      <p:par>
        <p:cTn dur="indefinite" id="271" nodeType="tmRoot" restart="never">
          <p:childTnLst>
            <p:seq>
              <p:cTn dur="indefinite" id="272" nodeType="mainSeq">
                <p:childTnLst>
                  <p:par>
                    <p:cTn fill="hold" id="273">
                      <p:stCondLst>
                        <p:cond delay="indefinite"/>
                      </p:stCondLst>
                      <p:childTnLst>
                        <p:par>
                          <p:cTn fill="hold" id="274">
                            <p:stCondLst>
                              <p:cond delay="0"/>
                            </p:stCondLst>
                            <p:childTnLst>
                              <p:par>
                                <p:cTn fill="hold" id="275" nodeType="withEffect" presetClass="entr" presetID="1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 id="2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77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78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8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1">
                      <p:stCondLst>
                        <p:cond delay="indefinite"/>
                      </p:stCondLst>
                      <p:childTnLst>
                        <p:par>
                          <p:cTn fill="hold" id="282">
                            <p:stCondLst>
                              <p:cond delay="0"/>
                            </p:stCondLst>
                            <p:childTnLst>
                              <p:par>
                                <p:cTn fill="hold" id="283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85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86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87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88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9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91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92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3">
                      <p:stCondLst>
                        <p:cond delay="indefinite"/>
                      </p:stCondLst>
                      <p:childTnLst>
                        <p:par>
                          <p:cTn fill="hold" id="294">
                            <p:stCondLst>
                              <p:cond delay="0"/>
                            </p:stCondLst>
                            <p:childTnLst>
                              <p:par>
                                <p:cTn fill="hold" id="295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97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611640" y="260640"/>
            <a:ext cx="8011080" cy="640728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 sz="2000">
                <a:solidFill>
                  <a:srgbClr val="000000"/>
                </a:solidFill>
                <a:latin typeface="Trebuchet MS"/>
              </a:rPr>
              <a:t>Россия — </a:t>
            </a:r>
            <a:r>
              <a:rPr i="1" lang="ru-RU" sz="1400">
                <a:solidFill>
                  <a:srgbClr val="000000"/>
                </a:solidFill>
                <a:latin typeface="Trebuchet MS"/>
              </a:rPr>
              <a:t>священная наша держава,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Россия — любимая наша страна.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Могучая воля, великая слава —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Твоё достоянье на все времена!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                 </a:t>
            </a:r>
            <a:r>
              <a:rPr b="1" i="1" lang="ru-RU" sz="1400">
                <a:solidFill>
                  <a:srgbClr val="000000"/>
                </a:solidFill>
                <a:latin typeface="Trebuchet MS"/>
              </a:rPr>
              <a:t>Славься, Отечество наше свободное, 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Братских народов союз вековой,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Предками данная мудрость народная!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Славься, страна! Мы гордимся тобой!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                                                 </a:t>
            </a:r>
            <a:r>
              <a:rPr i="1" lang="ru-RU" sz="1400">
                <a:solidFill>
                  <a:srgbClr val="000000"/>
                </a:solidFill>
                <a:latin typeface="Trebuchet MS"/>
              </a:rPr>
              <a:t>От южных морей до полярного края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                                                                </a:t>
            </a:r>
            <a:r>
              <a:rPr i="1" lang="ru-RU" sz="1400">
                <a:solidFill>
                  <a:srgbClr val="000000"/>
                </a:solidFill>
                <a:latin typeface="Trebuchet MS"/>
              </a:rPr>
              <a:t>Раскинулись наши леса и поля.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                                                                </a:t>
            </a:r>
            <a:r>
              <a:rPr i="1" lang="ru-RU" sz="1400">
                <a:solidFill>
                  <a:srgbClr val="000000"/>
                </a:solidFill>
                <a:latin typeface="Trebuchet MS"/>
              </a:rPr>
              <a:t>Одна ты на свете! Одна ты такая —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                                                                </a:t>
            </a:r>
            <a:r>
              <a:rPr i="1" lang="ru-RU" sz="1400">
                <a:solidFill>
                  <a:srgbClr val="000000"/>
                </a:solidFill>
                <a:latin typeface="Trebuchet MS"/>
              </a:rPr>
              <a:t>Хранимая Богом родная земля!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Славься, Отечество наше свободное,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Братских народов союз вековой,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Предками данная мудрость народная!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Славься, страна! Мы гордимся тобой!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Широкий простор для мечты и для жизни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Грядущие нам открывают года.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Нам силу даёт наша верность Отчизне.</a:t>
            </a:r>
            <a:endParaRPr/>
          </a:p>
          <a:p>
            <a:r>
              <a:rPr i="1" lang="ru-RU" sz="1400">
                <a:solidFill>
                  <a:srgbClr val="000000"/>
                </a:solidFill>
                <a:latin typeface="Trebuchet MS"/>
              </a:rPr>
              <a:t>Так было, так есть и так будет всегда!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                  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Славься, Отечество наше свободное,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                 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Братских народов союз вековой, 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                 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Предками данная мудрость народная!</a:t>
            </a:r>
            <a:endParaRPr/>
          </a:p>
          <a:p>
            <a:r>
              <a:rPr b="1" lang="ru-RU" sz="1400">
                <a:solidFill>
                  <a:srgbClr val="000000"/>
                </a:solidFill>
                <a:latin typeface="Trebuchet MS"/>
              </a:rPr>
              <a:t>                                                 </a:t>
            </a:r>
            <a:r>
              <a:rPr b="1" lang="ru-RU" sz="1400">
                <a:solidFill>
                  <a:srgbClr val="000000"/>
                </a:solidFill>
                <a:latin typeface="Trebuchet MS"/>
              </a:rPr>
              <a:t>Славься, страна! Мы гордимся тобой!       </a:t>
            </a:r>
            <a:endParaRPr/>
          </a:p>
        </p:txBody>
      </p:sp>
      <p:pic>
        <p:nvPicPr>
          <p:cNvPr descr="" id="185" name="g.mp3"/>
          <p:cNvPicPr/>
          <p:nvPr/>
        </p:nvPicPr>
        <p:blipFill>
          <a:blip r:embed="rId1"/>
          <a:stretch>
            <a:fillRect/>
          </a:stretch>
        </p:blipFill>
        <p:spPr>
          <a:xfrm>
            <a:off x="8839080" y="6286680"/>
            <a:ext cx="303480" cy="303480"/>
          </a:xfrm>
          <a:prstGeom prst="rect">
            <a:avLst/>
          </a:prstGeom>
        </p:spPr>
      </p:pic>
    </p:spTree>
  </p:cSld>
  <p:timing>
    <p:tnLst>
      <p:par>
        <p:cTn dur="indefinite" id="298" nodeType="tmRoot" restart="never">
          <p:childTnLst>
            <p:seq>
              <p:cTn dur="indefinite" id="299" nodeType="mainSeq">
                <p:childTnLst>
                  <p:par>
                    <p:cTn fill="hold" id="300" nodeType="clickEffect">
                      <p:stCondLst>
                        <p:cond delay="indefinite"/>
                      </p:stCondLst>
                      <p:childTnLst>
                        <p:par>
                          <p:cTn fill="hold" id="301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02" nodeType="after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dur="1000" fill="freeze" id="304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05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86" name="Picture 28"/>
          <p:cNvPicPr/>
          <p:nvPr/>
        </p:nvPicPr>
        <p:blipFill>
          <a:blip r:embed="rId1"/>
          <a:stretch>
            <a:fillRect/>
          </a:stretch>
        </p:blipFill>
        <p:spPr>
          <a:xfrm>
            <a:off x="6022080" y="323640"/>
            <a:ext cx="2682360" cy="2373840"/>
          </a:xfrm>
          <a:prstGeom prst="rect">
            <a:avLst/>
          </a:prstGeom>
        </p:spPr>
      </p:pic>
      <p:sp>
        <p:nvSpPr>
          <p:cNvPr id="187" name="CustomShape 1"/>
          <p:cNvSpPr/>
          <p:nvPr/>
        </p:nvSpPr>
        <p:spPr>
          <a:xfrm>
            <a:off x="6218280" y="2119680"/>
            <a:ext cx="1569600" cy="2883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3600">
                <a:solidFill>
                  <a:srgbClr val="ff0000"/>
                </a:solidFill>
                <a:latin typeface="A La Russ"/>
              </a:rPr>
              <a:t>Словарь</a:t>
            </a:r>
            <a:endParaRPr/>
          </a:p>
        </p:txBody>
      </p:sp>
      <p:sp>
        <p:nvSpPr>
          <p:cNvPr id="188" name="CustomShape 2"/>
          <p:cNvSpPr/>
          <p:nvPr/>
        </p:nvSpPr>
        <p:spPr>
          <a:xfrm>
            <a:off x="7643880" y="6000840"/>
            <a:ext cx="712800" cy="569880"/>
          </a:xfrm>
          <a:prstGeom prst="actionButtonReturn">
            <a:avLst>
              <a:gd fmla="val 11" name="adj"/>
            </a:avLst>
          </a:prstGeom>
          <a:gradFill>
            <a:gsLst>
              <a:gs pos="0">
                <a:srgbClr val="cdcdcd"/>
              </a:gs>
              <a:gs pos="100000">
                <a:srgbClr val="9f9f9f"/>
              </a:gs>
            </a:gsLst>
            <a:lin ang="5400000"/>
          </a:gradFill>
          <a:ln w="9360">
            <a:solidFill>
              <a:srgbClr val="000000"/>
            </a:solidFill>
            <a:round/>
          </a:ln>
        </p:spPr>
      </p:sp>
      <p:sp>
        <p:nvSpPr>
          <p:cNvPr id="189" name="CustomShape 3"/>
          <p:cNvSpPr/>
          <p:nvPr/>
        </p:nvSpPr>
        <p:spPr>
          <a:xfrm>
            <a:off x="380160" y="479160"/>
            <a:ext cx="5183280" cy="557784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Ассоциация – связь между отдельными представлениями, при которых  одно представление вызывает другое.                           </a:t>
            </a:r>
            <a:endParaRPr/>
          </a:p>
          <a:p>
            <a:pPr algn="just"/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Символы – знаки или изображения, имеющие для человека очень важное значение.</a:t>
            </a:r>
            <a:endParaRPr/>
          </a:p>
          <a:p>
            <a:pPr algn="just"/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Герб - в переводе с немецкого «эрбе» - </a:t>
            </a:r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наследство, фамильное достояние.</a:t>
            </a:r>
            <a:endParaRPr/>
          </a:p>
          <a:p>
            <a:pPr algn="just"/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Геральдмейстер – человек,составляющий гербы. </a:t>
            </a:r>
            <a:endParaRPr/>
          </a:p>
          <a:p>
            <a:pPr algn="just"/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Гимн – в переводе с греческого «восхваление», торжественная, хвалебная песня о величии Родины</a:t>
            </a:r>
            <a:endParaRPr/>
          </a:p>
        </p:txBody>
      </p:sp>
    </p:spTree>
  </p:cSld>
  <p:timing>
    <p:tnLst>
      <p:par>
        <p:cTn dur="indefinite" id="306" nodeType="tmRoot" restart="never">
          <p:childTnLst>
            <p:seq>
              <p:cTn dur="indefinite" id="307" nodeType="mainSeq">
                <p:childTnLst>
                  <p:par>
                    <p:cTn fill="hold" id="308">
                      <p:stCondLst>
                        <p:cond delay="indefinite"/>
                      </p:stCondLst>
                      <p:childTnLst>
                        <p:par>
                          <p:cTn fill="hold" id="309">
                            <p:stCondLst>
                              <p:cond delay="0"/>
                            </p:stCondLst>
                            <p:childTnLst>
                              <p:par>
                                <p:cTn fill="hold" id="310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1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600" fill="hold" id="312"/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600" fill="hold" id="313"/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14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316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17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2351160" y="172440"/>
            <a:ext cx="3648240" cy="515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Trebuchet MS"/>
              </a:rPr>
              <a:t>Игра «Ассоциация»</a:t>
            </a:r>
            <a:endParaRPr/>
          </a:p>
        </p:txBody>
      </p:sp>
      <p:pic>
        <p:nvPicPr>
          <p:cNvPr descr="" id="123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6103080" y="1874520"/>
            <a:ext cx="2526120" cy="3124080"/>
          </a:xfrm>
          <a:prstGeom prst="rect">
            <a:avLst/>
          </a:prstGeom>
        </p:spPr>
      </p:pic>
      <p:sp>
        <p:nvSpPr>
          <p:cNvPr id="124" name="CustomShape 2"/>
          <p:cNvSpPr/>
          <p:nvPr/>
        </p:nvSpPr>
        <p:spPr>
          <a:xfrm>
            <a:off x="1440000" y="5599800"/>
            <a:ext cx="1199160" cy="3942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Франция</a:t>
            </a:r>
            <a:endParaRPr/>
          </a:p>
        </p:txBody>
      </p:sp>
      <p:sp>
        <p:nvSpPr>
          <p:cNvPr id="125" name="CustomShape 3"/>
          <p:cNvSpPr/>
          <p:nvPr/>
        </p:nvSpPr>
        <p:spPr>
          <a:xfrm>
            <a:off x="8107560" y="5556240"/>
            <a:ext cx="707040" cy="3942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США</a:t>
            </a:r>
            <a:endParaRPr/>
          </a:p>
        </p:txBody>
      </p:sp>
      <p:sp>
        <p:nvSpPr>
          <p:cNvPr id="126" name="CustomShape 4"/>
          <p:cNvSpPr/>
          <p:nvPr/>
        </p:nvSpPr>
        <p:spPr>
          <a:xfrm>
            <a:off x="237960" y="5156280"/>
            <a:ext cx="2284200" cy="394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Эйфелева башня</a:t>
            </a:r>
            <a:endParaRPr/>
          </a:p>
        </p:txBody>
      </p:sp>
      <p:sp>
        <p:nvSpPr>
          <p:cNvPr id="127" name="CustomShape 5"/>
          <p:cNvSpPr/>
          <p:nvPr/>
        </p:nvSpPr>
        <p:spPr>
          <a:xfrm>
            <a:off x="6885720" y="5190840"/>
            <a:ext cx="2092680" cy="394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Статуя Свободы</a:t>
            </a:r>
            <a:endParaRPr/>
          </a:p>
        </p:txBody>
      </p:sp>
      <p:sp>
        <p:nvSpPr>
          <p:cNvPr id="128" name="CustomShape 6"/>
          <p:cNvSpPr/>
          <p:nvPr/>
        </p:nvSpPr>
        <p:spPr>
          <a:xfrm>
            <a:off x="419760" y="997920"/>
            <a:ext cx="7607160" cy="820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Trebuchet MS"/>
              </a:rPr>
              <a:t>Какая страна вам приходит на ум, когда вы видите следующие изображения?</a:t>
            </a:r>
            <a:endParaRPr/>
          </a:p>
        </p:txBody>
      </p:sp>
      <p:sp>
        <p:nvSpPr>
          <p:cNvPr id="129" name="CustomShape 7"/>
          <p:cNvSpPr/>
          <p:nvPr/>
        </p:nvSpPr>
        <p:spPr>
          <a:xfrm>
            <a:off x="2747520" y="6196680"/>
            <a:ext cx="1060560" cy="3942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Кремль</a:t>
            </a:r>
            <a:endParaRPr/>
          </a:p>
        </p:txBody>
      </p:sp>
      <p:sp>
        <p:nvSpPr>
          <p:cNvPr id="130" name="CustomShape 8"/>
          <p:cNvSpPr/>
          <p:nvPr/>
        </p:nvSpPr>
        <p:spPr>
          <a:xfrm>
            <a:off x="4895640" y="6196680"/>
            <a:ext cx="988920" cy="3942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Россия</a:t>
            </a:r>
            <a:endParaRPr/>
          </a:p>
        </p:txBody>
      </p:sp>
      <p:pic>
        <p:nvPicPr>
          <p:cNvPr descr="" id="131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98440" y="2138760"/>
            <a:ext cx="2346480" cy="2801880"/>
          </a:xfrm>
          <a:prstGeom prst="rect">
            <a:avLst/>
          </a:prstGeom>
        </p:spPr>
      </p:pic>
      <p:pic>
        <p:nvPicPr>
          <p:cNvPr descr="" id="132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071880" y="3133800"/>
            <a:ext cx="2580120" cy="2962440"/>
          </a:xfrm>
          <a:prstGeom prst="rect">
            <a:avLst/>
          </a:prstGeom>
        </p:spPr>
      </p:pic>
    </p:spTree>
  </p:cSld>
  <p:transition>
    <p:wipe dir="d"/>
  </p:transition>
  <p:timing>
    <p:tnLst>
      <p:par>
        <p:cTn dur="indefinite" id="15" nodeType="tmRoot" restart="never">
          <p:childTnLst>
            <p:seq>
              <p:cTn dur="indefinite" id="16" nodeType="mainSeq">
                <p:childTnLst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1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2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3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4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6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7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8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33"/>
                                        <p:tgtEl>
                                          <p:spTgt spid="132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34"/>
                                        <p:tgtEl>
                                          <p:spTgt spid="132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35"/>
                                        <p:tgtEl>
                                          <p:spTgt spid="132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36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7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39"/>
                                        <p:tgtEl>
                                          <p:spTgt spid="131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40"/>
                                        <p:tgtEl>
                                          <p:spTgt spid="131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41"/>
                                        <p:tgtEl>
                                          <p:spTgt spid="13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42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43" nodeType="withEffect" presetClass="entr" presetID="31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 id="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45"/>
                                        <p:tgtEl>
                                          <p:spTgt spid="12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46"/>
                                        <p:tgtEl>
                                          <p:spTgt spid="12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47"/>
                                        <p:tgtEl>
                                          <p:spTgt spid="12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48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9">
                      <p:stCondLst>
                        <p:cond delay="indefinite"/>
                      </p:stCondLst>
                      <p:childTnLst>
                        <p:par>
                          <p:cTn fill="hold" id="50">
                            <p:stCondLst>
                              <p:cond delay="0"/>
                            </p:stCondLst>
                            <p:childTnLst>
                              <p:par>
                                <p:cTn fill="hold" id="51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53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4">
                      <p:stCondLst>
                        <p:cond delay="indefinite"/>
                      </p:stCondLst>
                      <p:childTnLst>
                        <p:par>
                          <p:cTn fill="hold" id="55">
                            <p:stCondLst>
                              <p:cond delay="0"/>
                            </p:stCondLst>
                            <p:childTnLst>
                              <p:par>
                                <p:cTn fill="hold" id="56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58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9">
                      <p:stCondLst>
                        <p:cond delay="indefinite"/>
                      </p:stCondLst>
                      <p:childTnLst>
                        <p:par>
                          <p:cTn fill="hold" id="60">
                            <p:stCondLst>
                              <p:cond delay="0"/>
                            </p:stCondLst>
                            <p:childTnLst>
                              <p:par>
                                <p:cTn fill="hold" id="61" nodeType="clickEffect" presetClass="entr" presetID="22" presetSubtype="8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 id="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63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4">
                      <p:stCondLst>
                        <p:cond delay="indefinite"/>
                      </p:stCondLst>
                      <p:childTnLst>
                        <p:par>
                          <p:cTn fill="hold" id="65">
                            <p:stCondLst>
                              <p:cond delay="0"/>
                            </p:stCondLst>
                            <p:childTnLst>
                              <p:par>
                                <p:cTn fill="hold" id="66" nodeType="clickEffect" presetClass="entr" presetID="22" presetSubtype="2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 id="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dur="400" fill="freeze" id="68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9">
                      <p:stCondLst>
                        <p:cond delay="indefinite"/>
                      </p:stCondLst>
                      <p:childTnLst>
                        <p:par>
                          <p:cTn fill="hold" id="70">
                            <p:stCondLst>
                              <p:cond delay="0"/>
                            </p:stCondLst>
                            <p:childTnLst>
                              <p:par>
                                <p:cTn fill="hold" id="71" nodeType="clickEffect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dur="500" fill="freeze" id="73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4">
                      <p:stCondLst>
                        <p:cond delay="indefinite"/>
                      </p:stCondLst>
                      <p:childTnLst>
                        <p:par>
                          <p:cTn fill="hold" id="75">
                            <p:stCondLst>
                              <p:cond delay="0"/>
                            </p:stCondLst>
                            <p:childTnLst>
                              <p:par>
                                <p:cTn fill="hold" id="76" nodeType="clickEffect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dur="500" fill="freeze" id="78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3" name="Picture 10"/>
          <p:cNvPicPr/>
          <p:nvPr/>
        </p:nvPicPr>
        <p:blipFill>
          <a:blip r:embed="rId1"/>
          <a:stretch>
            <a:fillRect/>
          </a:stretch>
        </p:blipFill>
        <p:spPr>
          <a:xfrm>
            <a:off x="6351840" y="3011760"/>
            <a:ext cx="2472480" cy="3526920"/>
          </a:xfrm>
          <a:prstGeom prst="rect">
            <a:avLst/>
          </a:prstGeom>
        </p:spPr>
      </p:pic>
      <p:pic>
        <p:nvPicPr>
          <p:cNvPr descr="" id="13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411640" y="4721760"/>
            <a:ext cx="3408840" cy="2057400"/>
          </a:xfrm>
          <a:prstGeom prst="rect">
            <a:avLst/>
          </a:prstGeom>
        </p:spPr>
      </p:pic>
      <p:pic>
        <p:nvPicPr>
          <p:cNvPr descr="" id="135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027960" y="2277000"/>
            <a:ext cx="3085920" cy="2287800"/>
          </a:xfrm>
          <a:prstGeom prst="rect">
            <a:avLst/>
          </a:prstGeom>
        </p:spPr>
      </p:pic>
      <p:sp>
        <p:nvSpPr>
          <p:cNvPr id="136" name="CustomShape 1"/>
          <p:cNvSpPr/>
          <p:nvPr/>
        </p:nvSpPr>
        <p:spPr>
          <a:xfrm>
            <a:off x="317520" y="199800"/>
            <a:ext cx="8507160" cy="6987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0000"/>
                </a:solidFill>
                <a:latin typeface="Trebuchet MS"/>
              </a:rPr>
              <a:t>Неофициальные символы  России</a:t>
            </a:r>
            <a:endParaRPr/>
          </a:p>
        </p:txBody>
      </p:sp>
      <p:pic>
        <p:nvPicPr>
          <p:cNvPr descr="" id="137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107640" y="2709000"/>
            <a:ext cx="2233440" cy="2815560"/>
          </a:xfrm>
          <a:prstGeom prst="rect">
            <a:avLst/>
          </a:prstGeom>
        </p:spPr>
      </p:pic>
      <p:sp>
        <p:nvSpPr>
          <p:cNvPr id="138" name="CustomShape 2"/>
          <p:cNvSpPr/>
          <p:nvPr/>
        </p:nvSpPr>
        <p:spPr>
          <a:xfrm>
            <a:off x="1883880" y="1099800"/>
            <a:ext cx="3636000" cy="4550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0000"/>
                </a:solidFill>
                <a:latin typeface="Trebuchet MS"/>
              </a:rPr>
              <a:t> </a:t>
            </a:r>
            <a:r>
              <a:rPr lang="ru-RU" sz="2400">
                <a:solidFill>
                  <a:srgbClr val="000000"/>
                </a:solidFill>
                <a:latin typeface="Trebuchet MS"/>
              </a:rPr>
              <a:t>Ассоциации – наоборот.</a:t>
            </a:r>
            <a:endParaRPr/>
          </a:p>
        </p:txBody>
      </p:sp>
      <p:sp>
        <p:nvSpPr>
          <p:cNvPr id="139" name="CustomShape 3"/>
          <p:cNvSpPr/>
          <p:nvPr/>
        </p:nvSpPr>
        <p:spPr>
          <a:xfrm>
            <a:off x="611640" y="1700640"/>
            <a:ext cx="8063280" cy="394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Страна – Россия. С какими символами она ассоциируется?</a:t>
            </a:r>
            <a:endParaRPr/>
          </a:p>
        </p:txBody>
      </p:sp>
    </p:spTree>
  </p:cSld>
  <p:timing>
    <p:tnLst>
      <p:par>
        <p:cTn dur="indefinite" id="79" nodeType="tmRoot" restart="never">
          <p:childTnLst>
            <p:seq>
              <p:cTn dur="indefinite" id="80" nodeType="mainSeq">
                <p:childTnLst>
                  <p:par>
                    <p:cTn fill="hold" id="81">
                      <p:stCondLst>
                        <p:cond delay="indefinite"/>
                      </p:stCondLst>
                      <p:childTnLst>
                        <p:par>
                          <p:cTn fill="hold" id="82">
                            <p:stCondLst>
                              <p:cond delay="0"/>
                            </p:stCondLst>
                            <p:childTnLst>
                              <p:par>
                                <p:cTn fill="hold" id="83" nodeType="with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85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86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87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88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9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91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92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3">
                      <p:stCondLst>
                        <p:cond delay="indefinite"/>
                      </p:stCondLst>
                      <p:childTnLst>
                        <p:par>
                          <p:cTn fill="hold" id="94">
                            <p:stCondLst>
                              <p:cond delay="0"/>
                            </p:stCondLst>
                            <p:childTnLst>
                              <p:par>
                                <p:cTn fill="hold" id="95" nodeType="clickEffect" presetClass="entr" presetID="31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dur="1" fill="hold" id="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2000" fill="hold" id="97"/>
                                        <p:tgtEl>
                                          <p:spTgt spid="137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2000" fill="hold" id="98"/>
                                        <p:tgtEl>
                                          <p:spTgt spid="137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2000" fill="hold" id="99"/>
                                        <p:tgtEl>
                                          <p:spTgt spid="137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01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103"/>
                                        <p:tgtEl>
                                          <p:spTgt spid="135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04"/>
                                        <p:tgtEl>
                                          <p:spTgt spid="135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05"/>
                                        <p:tgtEl>
                                          <p:spTgt spid="13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06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07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2000" fill="hold" id="109"/>
                                        <p:tgtEl>
                                          <p:spTgt spid="134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2000" fill="hold" id="110"/>
                                        <p:tgtEl>
                                          <p:spTgt spid="134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2000" fill="hold" id="111"/>
                                        <p:tgtEl>
                                          <p:spTgt spid="134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12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13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2000" fill="hold" id="115"/>
                                        <p:tgtEl>
                                          <p:spTgt spid="13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2000" fill="hold" id="116"/>
                                        <p:tgtEl>
                                          <p:spTgt spid="13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2000" fill="hold" id="117"/>
                                        <p:tgtEl>
                                          <p:spTgt spid="13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18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9">
                      <p:stCondLst>
                        <p:cond delay="indefinite"/>
                      </p:stCondLst>
                      <p:childTnLst>
                        <p:par>
                          <p:cTn fill="hold" id="120">
                            <p:stCondLst>
                              <p:cond delay="0"/>
                            </p:stCondLst>
                            <p:childTnLst>
                              <p:par>
                                <p:cTn fill="hold" id="121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23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124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25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0" name="Picture 14"/>
          <p:cNvPicPr/>
          <p:nvPr/>
        </p:nvPicPr>
        <p:blipFill>
          <a:blip r:embed="rId1"/>
          <a:stretch>
            <a:fillRect/>
          </a:stretch>
        </p:blipFill>
        <p:spPr>
          <a:xfrm>
            <a:off x="1763640" y="2230920"/>
            <a:ext cx="6055920" cy="4545720"/>
          </a:xfrm>
          <a:prstGeom prst="rect">
            <a:avLst/>
          </a:prstGeom>
          <a:ln w="88920">
            <a:solidFill>
              <a:srgbClr val="ffffff"/>
            </a:solidFill>
            <a:miter/>
          </a:ln>
        </p:spPr>
      </p:pic>
      <p:pic>
        <p:nvPicPr>
          <p:cNvPr descr="" id="141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6464520" y="2188440"/>
            <a:ext cx="1363680" cy="925200"/>
          </a:xfrm>
          <a:prstGeom prst="rect">
            <a:avLst/>
          </a:prstGeom>
        </p:spPr>
      </p:pic>
      <p:pic>
        <p:nvPicPr>
          <p:cNvPr descr="" id="142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744560" y="2230920"/>
            <a:ext cx="934560" cy="1123560"/>
          </a:xfrm>
          <a:prstGeom prst="rect">
            <a:avLst/>
          </a:prstGeom>
        </p:spPr>
      </p:pic>
      <p:sp>
        <p:nvSpPr>
          <p:cNvPr id="143" name="CustomShape 1"/>
          <p:cNvSpPr/>
          <p:nvPr/>
        </p:nvSpPr>
        <p:spPr>
          <a:xfrm>
            <a:off x="2093040" y="3180960"/>
            <a:ext cx="5397480" cy="13082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4000">
                <a:solidFill>
                  <a:srgbClr val="ffffff"/>
                </a:solidFill>
                <a:latin typeface="Trebuchet MS"/>
              </a:rPr>
              <a:t>Государственные         символы России</a:t>
            </a:r>
            <a:endParaRPr/>
          </a:p>
        </p:txBody>
      </p:sp>
      <p:sp>
        <p:nvSpPr>
          <p:cNvPr id="144" name="CustomShape 2"/>
          <p:cNvSpPr/>
          <p:nvPr/>
        </p:nvSpPr>
        <p:spPr>
          <a:xfrm>
            <a:off x="366120" y="-58320"/>
            <a:ext cx="7991280" cy="222372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   </a:t>
            </a:r>
            <a:r>
              <a:rPr lang="ru-RU" sz="2000">
                <a:solidFill>
                  <a:srgbClr val="000000"/>
                </a:solidFill>
                <a:latin typeface="Trebuchet MS"/>
              </a:rPr>
              <a:t>Каждое современное государство имеет символы своего суверенитета – главные отличительные знаки. Они существуют в триединстве: герб, флаг, гимн и являются своеобразной  визитной карточкой государства. Жители стран по праву гордятся своими символами, но важно не только гордиться ими и знать, как выглядят символы, но и  иметь представление об их истории. </a:t>
            </a:r>
            <a:endParaRPr/>
          </a:p>
        </p:txBody>
      </p:sp>
      <p:pic>
        <p:nvPicPr>
          <p:cNvPr descr="" id="145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4792320" y="4504320"/>
            <a:ext cx="681480" cy="867240"/>
          </a:xfrm>
          <a:prstGeom prst="rect">
            <a:avLst/>
          </a:prstGeom>
        </p:spPr>
      </p:pic>
    </p:spTree>
  </p:cSld>
  <p:timing>
    <p:tnLst>
      <p:par>
        <p:cTn dur="indefinite" id="126" nodeType="tmRoot" restart="never">
          <p:childTnLst>
            <p:seq>
              <p:cTn dur="indefinite" id="127" nodeType="mainSeq">
                <p:childTnLst>
                  <p:par>
                    <p:cTn fill="hold" id="128">
                      <p:stCondLst>
                        <p:cond delay="indefinite"/>
                      </p:stCondLst>
                      <p:childTnLst>
                        <p:par>
                          <p:cTn fill="hold" id="129">
                            <p:stCondLst>
                              <p:cond delay="0"/>
                            </p:stCondLst>
                            <p:childTnLst>
                              <p:par>
                                <p:cTn fill="hold" id="130" nodeType="afterEffect" presetClass="entr" presetID="4" presetSubtype="16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 id="1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out">
                                      <p:cBhvr additive="repl">
                                        <p:cTn dur="2000" fill="freeze" id="132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3">
                      <p:stCondLst>
                        <p:cond delay="indefinite"/>
                      </p:stCondLst>
                      <p:childTnLst>
                        <p:par>
                          <p:cTn fill="hold" id="134">
                            <p:stCondLst>
                              <p:cond delay="0"/>
                            </p:stCondLst>
                            <p:childTnLst>
                              <p:par>
                                <p:cTn fill="hold" id="135" nodeType="click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dur="500" fill="freeze" id="137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1979640" y="247680"/>
            <a:ext cx="5216040" cy="4550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000000"/>
                </a:solidFill>
                <a:latin typeface="Trebuchet MS"/>
              </a:rPr>
              <a:t> </a:t>
            </a:r>
            <a:r>
              <a:rPr lang="ru-RU" sz="2400">
                <a:solidFill>
                  <a:srgbClr val="000000"/>
                </a:solidFill>
                <a:latin typeface="Trebuchet MS"/>
              </a:rPr>
              <a:t>История герба России</a:t>
            </a:r>
            <a:endParaRPr/>
          </a:p>
        </p:txBody>
      </p:sp>
      <p:pic>
        <p:nvPicPr>
          <p:cNvPr descr="" id="147" name="Picture 27"/>
          <p:cNvPicPr/>
          <p:nvPr/>
        </p:nvPicPr>
        <p:blipFill>
          <a:blip r:embed="rId1"/>
          <a:stretch>
            <a:fillRect/>
          </a:stretch>
        </p:blipFill>
        <p:spPr>
          <a:xfrm>
            <a:off x="99000" y="3453840"/>
            <a:ext cx="2832480" cy="2832480"/>
          </a:xfrm>
          <a:prstGeom prst="rect">
            <a:avLst/>
          </a:prstGeom>
        </p:spPr>
      </p:pic>
      <p:pic>
        <p:nvPicPr>
          <p:cNvPr descr="" id="148" name="Picture 28"/>
          <p:cNvPicPr/>
          <p:nvPr/>
        </p:nvPicPr>
        <p:blipFill>
          <a:blip r:embed="rId2"/>
          <a:stretch>
            <a:fillRect/>
          </a:stretch>
        </p:blipFill>
        <p:spPr>
          <a:xfrm>
            <a:off x="3142800" y="3675960"/>
            <a:ext cx="3112560" cy="3264840"/>
          </a:xfrm>
          <a:prstGeom prst="rect">
            <a:avLst/>
          </a:prstGeom>
        </p:spPr>
      </p:pic>
      <p:pic>
        <p:nvPicPr>
          <p:cNvPr descr="" id="149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6256800" y="3007440"/>
            <a:ext cx="2628000" cy="3278880"/>
          </a:xfrm>
          <a:prstGeom prst="rect">
            <a:avLst/>
          </a:prstGeom>
        </p:spPr>
      </p:pic>
      <p:sp>
        <p:nvSpPr>
          <p:cNvPr id="150" name="CustomShape 2"/>
          <p:cNvSpPr/>
          <p:nvPr/>
        </p:nvSpPr>
        <p:spPr>
          <a:xfrm>
            <a:off x="683640" y="781920"/>
            <a:ext cx="7991280" cy="2833560"/>
          </a:xfrm>
          <a:prstGeom prst="rect">
            <a:avLst/>
          </a:prstGeom>
        </p:spPr>
        <p:txBody>
          <a:bodyPr bIns="45000" lIns="90000" rIns="90000" tIns="45000"/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1497 год – появление символов будущего российского герба на печати Ивана Третьего.</a:t>
            </a:r>
            <a:endParaRPr/>
          </a:p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Двуглавый орел – символ власти, могущества, мудрости.</a:t>
            </a:r>
            <a:endParaRPr/>
          </a:p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Святой Георгий Победоносец – символ победы добра над злом.</a:t>
            </a:r>
            <a:endParaRPr/>
          </a:p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1667 год – появление первого русского герба.</a:t>
            </a:r>
            <a:endParaRPr/>
          </a:p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Скипетр, держава и 3 короны – символы императорской власти.</a:t>
            </a:r>
            <a:endParaRPr/>
          </a:p>
          <a:p>
            <a:pPr algn="just"/>
            <a:endParaRPr/>
          </a:p>
        </p:txBody>
      </p:sp>
    </p:spTree>
  </p:cSld>
  <p:timing>
    <p:tnLst>
      <p:par>
        <p:cTn dur="indefinite" id="138" nodeType="tmRoot" restart="never">
          <p:childTnLst>
            <p:seq>
              <p:cTn dur="indefinite" id="139" nodeType="mainSeq">
                <p:childTnLst>
                  <p:par>
                    <p:cTn fill="hold" id="140">
                      <p:stCondLst>
                        <p:cond delay="indefinite"/>
                      </p:stCondLst>
                      <p:childTnLst>
                        <p:par>
                          <p:cTn fill="hold" id="141">
                            <p:stCondLst>
                              <p:cond delay="0"/>
                            </p:stCondLst>
                            <p:childTnLst>
                              <p:par>
                                <p:cTn fill="hold" id="142" nodeType="afterEffect" presetClass="entr" presetID="6" presetSubtype="16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 id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44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45" nodeType="with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47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48" nodeType="with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51" nodeType="with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53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4">
                      <p:stCondLst>
                        <p:cond delay="indefinite"/>
                      </p:stCondLst>
                      <p:childTnLst>
                        <p:par>
                          <p:cTn fill="hold" id="155">
                            <p:stCondLst>
                              <p:cond delay="0"/>
                            </p:stCondLst>
                            <p:childTnLst>
                              <p:par>
                                <p:cTn fill="hold" id="156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58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1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242280" y="1484640"/>
            <a:ext cx="3641760" cy="4784760"/>
          </a:xfrm>
          <a:prstGeom prst="rect">
            <a:avLst/>
          </a:prstGeom>
        </p:spPr>
      </p:pic>
      <p:sp>
        <p:nvSpPr>
          <p:cNvPr id="152" name="CustomShape 1"/>
          <p:cNvSpPr/>
          <p:nvPr/>
        </p:nvSpPr>
        <p:spPr>
          <a:xfrm>
            <a:off x="611640" y="260640"/>
            <a:ext cx="8015040" cy="6987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0000"/>
                </a:solidFill>
                <a:latin typeface="Trebuchet MS"/>
              </a:rPr>
              <a:t>Государственный герб России</a:t>
            </a:r>
            <a:endParaRPr/>
          </a:p>
        </p:txBody>
      </p:sp>
      <p:sp>
        <p:nvSpPr>
          <p:cNvPr id="153" name="CustomShape 2"/>
          <p:cNvSpPr/>
          <p:nvPr/>
        </p:nvSpPr>
        <p:spPr>
          <a:xfrm>
            <a:off x="4048560" y="1628640"/>
            <a:ext cx="4895280" cy="4968000"/>
          </a:xfrm>
          <a:prstGeom prst="rect">
            <a:avLst/>
          </a:prstGeom>
        </p:spPr>
        <p:txBody>
          <a:bodyPr bIns="45000" lIns="90000" rIns="90000" tIns="45000"/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Двуглавый орел – охрана своих земель на западе и востоке.</a:t>
            </a:r>
            <a:endParaRPr/>
          </a:p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Три короны, скипетр и держава – сильная власть и единсво государства.</a:t>
            </a:r>
            <a:endParaRPr/>
          </a:p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Всадник , разящий копьём дракона –</a:t>
            </a:r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     </a:t>
            </a:r>
            <a:r>
              <a:rPr lang="ru-RU" sz="2000">
                <a:solidFill>
                  <a:srgbClr val="000000"/>
                </a:solidFill>
                <a:latin typeface="Trebuchet MS"/>
              </a:rPr>
              <a:t>символ победы добра над   злом,</a:t>
            </a:r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     </a:t>
            </a:r>
            <a:r>
              <a:rPr lang="ru-RU" sz="2000">
                <a:solidFill>
                  <a:srgbClr val="000000"/>
                </a:solidFill>
                <a:latin typeface="Trebuchet MS"/>
              </a:rPr>
              <a:t>готовность   народа   встать    на</a:t>
            </a:r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     </a:t>
            </a:r>
            <a:r>
              <a:rPr lang="ru-RU" sz="2000">
                <a:solidFill>
                  <a:srgbClr val="000000"/>
                </a:solidFill>
                <a:latin typeface="Trebuchet MS"/>
              </a:rPr>
              <a:t>защиту    Родины.</a:t>
            </a:r>
            <a:endParaRPr/>
          </a:p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Красный цвет щита – неустрашимость, великодушие.</a:t>
            </a:r>
            <a:endParaRPr/>
          </a:p>
          <a:p>
            <a:pPr algn="just">
              <a:buFont charset="2" typeface="Wingdings"/>
              <a:buChar char=""/>
            </a:pPr>
            <a:r>
              <a:rPr lang="ru-RU" sz="2000">
                <a:solidFill>
                  <a:srgbClr val="000000"/>
                </a:solidFill>
                <a:latin typeface="Trebuchet MS"/>
              </a:rPr>
              <a:t>Золото в оперении орла – Сила, богатство, могущество. </a:t>
            </a:r>
            <a:endParaRPr/>
          </a:p>
          <a:p>
            <a:pPr algn="just"/>
            <a:endParaRPr/>
          </a:p>
          <a:p>
            <a:pPr algn="just"/>
            <a:endParaRPr/>
          </a:p>
          <a:p>
            <a:pPr algn="just"/>
            <a:endParaRPr/>
          </a:p>
        </p:txBody>
      </p:sp>
    </p:spTree>
  </p:cSld>
  <p:timing>
    <p:tnLst>
      <p:par>
        <p:cTn dur="indefinite" id="159" nodeType="tmRoot" restart="never">
          <p:childTnLst>
            <p:seq>
              <p:cTn dur="indefinite" id="160" nodeType="mainSeq">
                <p:childTnLst>
                  <p:par>
                    <p:cTn fill="hold" id="161">
                      <p:stCondLst>
                        <p:cond delay="indefinite"/>
                      </p:stCondLst>
                      <p:childTnLst>
                        <p:par>
                          <p:cTn fill="hold" id="162">
                            <p:stCondLst>
                              <p:cond delay="0"/>
                            </p:stCondLst>
                            <p:childTnLst>
                              <p:par>
                                <p:cTn fill="hold" id="163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165"/>
                                        <p:tgtEl>
                                          <p:spTgt spid="152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66"/>
                                        <p:tgtEl>
                                          <p:spTgt spid="152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67"/>
                                        <p:tgtEl>
                                          <p:spTgt spid="152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68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69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171"/>
                                        <p:tgtEl>
                                          <p:spTgt spid="151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72"/>
                                        <p:tgtEl>
                                          <p:spTgt spid="151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73"/>
                                        <p:tgtEl>
                                          <p:spTgt spid="15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74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5">
                      <p:stCondLst>
                        <p:cond delay="indefinite"/>
                      </p:stCondLst>
                      <p:childTnLst>
                        <p:par>
                          <p:cTn fill="hold" id="176">
                            <p:stCondLst>
                              <p:cond delay="0"/>
                            </p:stCondLst>
                            <p:childTnLst>
                              <p:par>
                                <p:cTn fill="hold" id="177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179"/>
                                        <p:tgtEl>
                                          <p:spTgt spid="15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80"/>
                                        <p:tgtEl>
                                          <p:spTgt spid="15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81"/>
                                        <p:tgtEl>
                                          <p:spTgt spid="15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82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4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1000080" y="3209040"/>
            <a:ext cx="2570400" cy="3503520"/>
          </a:xfrm>
          <a:prstGeom prst="rect">
            <a:avLst/>
          </a:prstGeom>
        </p:spPr>
      </p:pic>
      <p:pic>
        <p:nvPicPr>
          <p:cNvPr descr="" id="155" name="Picture 13"/>
          <p:cNvPicPr/>
          <p:nvPr/>
        </p:nvPicPr>
        <p:blipFill>
          <a:blip r:embed="rId2"/>
          <a:stretch>
            <a:fillRect/>
          </a:stretch>
        </p:blipFill>
        <p:spPr>
          <a:xfrm>
            <a:off x="5500800" y="3214800"/>
            <a:ext cx="2484360" cy="3498120"/>
          </a:xfrm>
          <a:prstGeom prst="rect">
            <a:avLst/>
          </a:prstGeom>
        </p:spPr>
      </p:pic>
      <p:sp>
        <p:nvSpPr>
          <p:cNvPr id="156" name="CustomShape 1"/>
          <p:cNvSpPr/>
          <p:nvPr/>
        </p:nvSpPr>
        <p:spPr>
          <a:xfrm>
            <a:off x="323640" y="260640"/>
            <a:ext cx="8495640" cy="4550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Trebuchet MS"/>
              </a:rPr>
              <a:t>    </a:t>
            </a:r>
            <a:endParaRPr/>
          </a:p>
        </p:txBody>
      </p:sp>
      <p:sp>
        <p:nvSpPr>
          <p:cNvPr id="157" name="CustomShape 2"/>
          <p:cNvSpPr/>
          <p:nvPr/>
        </p:nvSpPr>
        <p:spPr>
          <a:xfrm>
            <a:off x="539640" y="260640"/>
            <a:ext cx="8279640" cy="4550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Trebuchet MS"/>
              </a:rPr>
              <a:t>                       </a:t>
            </a:r>
            <a:r>
              <a:rPr lang="ru-RU" sz="2400">
                <a:solidFill>
                  <a:srgbClr val="000000"/>
                </a:solidFill>
                <a:latin typeface="Trebuchet MS"/>
              </a:rPr>
              <a:t>Первые русские стяги</a:t>
            </a:r>
            <a:endParaRPr/>
          </a:p>
        </p:txBody>
      </p:sp>
      <p:sp>
        <p:nvSpPr>
          <p:cNvPr id="158" name="CustomShape 3"/>
          <p:cNvSpPr/>
          <p:nvPr/>
        </p:nvSpPr>
        <p:spPr>
          <a:xfrm>
            <a:off x="323640" y="836640"/>
            <a:ext cx="8639640" cy="222372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  </a:t>
            </a:r>
            <a:r>
              <a:rPr lang="ru-RU" sz="2000">
                <a:solidFill>
                  <a:srgbClr val="000000"/>
                </a:solidFill>
                <a:latin typeface="Trebuchet MS"/>
              </a:rPr>
              <a:t>Много веков тому назад вместо флага использовали  шест(палку), привязывая к его верхушке пучок травы, ветки или конский хвост , окрашенный яркой краской. Назывался он стягом. Главным его назначением было – собрать, объединить всех воинов для защиты своей земли. если нападали враги. Происходит от слова «стянуть» к себе – стяг. Позднее стали делать из ткани. Они развевались на ветру</a:t>
            </a:r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и придавали воинам уверенность.</a:t>
            </a:r>
            <a:endParaRPr/>
          </a:p>
        </p:txBody>
      </p:sp>
    </p:spTree>
  </p:cSld>
  <p:timing>
    <p:tnLst>
      <p:par>
        <p:cTn dur="indefinite" id="183" nodeType="tmRoot" restart="never">
          <p:childTnLst>
            <p:seq>
              <p:cTn dur="indefinite" id="184" nodeType="mainSeq">
                <p:childTnLst>
                  <p:par>
                    <p:cTn fill="hold" id="185">
                      <p:stCondLst>
                        <p:cond delay="indefinite"/>
                      </p:stCondLst>
                      <p:childTnLst>
                        <p:par>
                          <p:cTn fill="hold" id="186">
                            <p:stCondLst>
                              <p:cond delay="0"/>
                            </p:stCondLst>
                            <p:childTnLst>
                              <p:par>
                                <p:cTn fill="hold" id="187" nodeType="withEffect" presetClass="entr" presetID="5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189"/>
                                        <p:tgtEl>
                                          <p:spTgt spid="157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90"/>
                                        <p:tgtEl>
                                          <p:spTgt spid="157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91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92" nodeType="withEffect" presetClass="entr" presetID="5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194"/>
                                        <p:tgtEl>
                                          <p:spTgt spid="154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95"/>
                                        <p:tgtEl>
                                          <p:spTgt spid="154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96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97" nodeType="withEffect" presetClass="entr" presetID="5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199"/>
                                        <p:tgtEl>
                                          <p:spTgt spid="15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200"/>
                                        <p:tgtEl>
                                          <p:spTgt spid="15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01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2">
                      <p:stCondLst>
                        <p:cond delay="indefinite"/>
                      </p:stCondLst>
                      <p:childTnLst>
                        <p:par>
                          <p:cTn fill="hold" id="203">
                            <p:stCondLst>
                              <p:cond delay="0"/>
                            </p:stCondLst>
                            <p:childTnLst>
                              <p:par>
                                <p:cTn fill="hold" id="204" nodeType="clickEffect" presetClass="entr" presetID="5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206"/>
                                        <p:tgtEl>
                                          <p:spTgt spid="158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207"/>
                                        <p:tgtEl>
                                          <p:spTgt spid="158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08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9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4288680"/>
            <a:ext cx="3120840" cy="2305800"/>
          </a:xfrm>
          <a:prstGeom prst="rect">
            <a:avLst/>
          </a:prstGeom>
        </p:spPr>
      </p:pic>
      <p:pic>
        <p:nvPicPr>
          <p:cNvPr descr="" id="16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5695200" y="692640"/>
            <a:ext cx="3094920" cy="2347560"/>
          </a:xfrm>
          <a:prstGeom prst="rect">
            <a:avLst/>
          </a:prstGeom>
        </p:spPr>
      </p:pic>
      <p:pic>
        <p:nvPicPr>
          <p:cNvPr descr="" id="161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714920" y="3714840"/>
            <a:ext cx="4093920" cy="2385720"/>
          </a:xfrm>
          <a:prstGeom prst="rect">
            <a:avLst/>
          </a:prstGeom>
        </p:spPr>
      </p:pic>
      <p:sp>
        <p:nvSpPr>
          <p:cNvPr id="162" name="CustomShape 1"/>
          <p:cNvSpPr/>
          <p:nvPr/>
        </p:nvSpPr>
        <p:spPr>
          <a:xfrm>
            <a:off x="482760" y="3798360"/>
            <a:ext cx="3169800" cy="3942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Знамя Дмитрия Донского</a:t>
            </a:r>
            <a:endParaRPr/>
          </a:p>
        </p:txBody>
      </p:sp>
      <p:sp>
        <p:nvSpPr>
          <p:cNvPr id="163" name="CustomShape 2"/>
          <p:cNvSpPr/>
          <p:nvPr/>
        </p:nvSpPr>
        <p:spPr>
          <a:xfrm>
            <a:off x="179640" y="925560"/>
            <a:ext cx="4759920" cy="252864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000">
                <a:solidFill>
                  <a:srgbClr val="000000"/>
                </a:solidFill>
                <a:latin typeface="Trebuchet MS"/>
              </a:rPr>
              <a:t>В 14 веке стяги получают название – «знамения». Из описания следует, что русские воинские знамена несли изображения святых. Перед одним из таких знамен, начиная Куликовскую битву, упал на колени Дмитрий Донской, чтобы помолиться о победе над татаро-монголами. </a:t>
            </a:r>
            <a:endParaRPr/>
          </a:p>
        </p:txBody>
      </p:sp>
      <p:sp>
        <p:nvSpPr>
          <p:cNvPr id="164" name="CustomShape 3"/>
          <p:cNvSpPr/>
          <p:nvPr/>
        </p:nvSpPr>
        <p:spPr>
          <a:xfrm>
            <a:off x="2085840" y="230760"/>
            <a:ext cx="3518640" cy="4550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0000"/>
                </a:solidFill>
                <a:latin typeface="Trebuchet MS"/>
              </a:rPr>
              <a:t>Знамена средних веков</a:t>
            </a:r>
            <a:endParaRPr/>
          </a:p>
        </p:txBody>
      </p:sp>
      <p:sp>
        <p:nvSpPr>
          <p:cNvPr id="165" name="CustomShape 4"/>
          <p:cNvSpPr/>
          <p:nvPr/>
        </p:nvSpPr>
        <p:spPr>
          <a:xfrm>
            <a:off x="4396320" y="6143760"/>
            <a:ext cx="4722840" cy="3942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Гербовое знамя Алексея Михайловича</a:t>
            </a:r>
            <a:endParaRPr/>
          </a:p>
        </p:txBody>
      </p:sp>
      <p:sp>
        <p:nvSpPr>
          <p:cNvPr id="166" name="CustomShape 5"/>
          <p:cNvSpPr/>
          <p:nvPr/>
        </p:nvSpPr>
        <p:spPr>
          <a:xfrm>
            <a:off x="3920040" y="3071880"/>
            <a:ext cx="5222520" cy="394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000000"/>
                </a:solidFill>
                <a:latin typeface="Trebuchet MS"/>
              </a:rPr>
              <a:t>              </a:t>
            </a:r>
            <a:r>
              <a:rPr lang="ru-RU" sz="2000">
                <a:solidFill>
                  <a:srgbClr val="000000"/>
                </a:solidFill>
                <a:latin typeface="Trebuchet MS"/>
              </a:rPr>
              <a:t>Знамёна времён Ивана Грозного </a:t>
            </a:r>
            <a:endParaRPr/>
          </a:p>
        </p:txBody>
      </p:sp>
    </p:spTree>
  </p:cSld>
  <p:timing>
    <p:tnLst>
      <p:par>
        <p:cTn dur="indefinite" id="209" nodeType="tmRoot" restart="never">
          <p:childTnLst>
            <p:seq>
              <p:cTn dur="indefinite" id="210" nodeType="mainSeq">
                <p:childTnLst>
                  <p:par>
                    <p:cTn fill="hold" id="211">
                      <p:stCondLst>
                        <p:cond delay="indefinite"/>
                      </p:stCondLst>
                      <p:childTnLst>
                        <p:par>
                          <p:cTn fill="hold" id="212">
                            <p:stCondLst>
                              <p:cond delay="0"/>
                            </p:stCondLst>
                            <p:childTnLst>
                              <p:par>
                                <p:cTn fill="hold" id="213" nodeType="clickEffect" presetClass="entr" presetID="21" presetSubtype="1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 id="2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dur="1000" fill="freeze" id="215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16" nodeType="with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dur="1000" fill="freeze" id="218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19" nodeType="with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dur="1000" fill="freeze" id="221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2">
                      <p:stCondLst>
                        <p:cond delay="indefinite"/>
                      </p:stCondLst>
                      <p:childTnLst>
                        <p:par>
                          <p:cTn fill="hold" id="223">
                            <p:stCondLst>
                              <p:cond delay="0"/>
                            </p:stCondLst>
                            <p:childTnLst>
                              <p:par>
                                <p:cTn fill="hold" id="224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26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27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28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67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5601240" y="633600"/>
            <a:ext cx="2775960" cy="3111120"/>
          </a:xfrm>
          <a:prstGeom prst="rect">
            <a:avLst/>
          </a:prstGeom>
        </p:spPr>
      </p:pic>
      <p:pic>
        <p:nvPicPr>
          <p:cNvPr descr="" id="168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2843640" y="4088880"/>
            <a:ext cx="2808360" cy="2809440"/>
          </a:xfrm>
          <a:prstGeom prst="rect">
            <a:avLst/>
          </a:prstGeom>
        </p:spPr>
      </p:pic>
      <p:pic>
        <p:nvPicPr>
          <p:cNvPr descr="" id="169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6300360" y="4021200"/>
            <a:ext cx="2517480" cy="2697120"/>
          </a:xfrm>
          <a:prstGeom prst="rect">
            <a:avLst/>
          </a:prstGeom>
        </p:spPr>
      </p:pic>
      <p:sp>
        <p:nvSpPr>
          <p:cNvPr id="170" name="CustomShape 1"/>
          <p:cNvSpPr/>
          <p:nvPr/>
        </p:nvSpPr>
        <p:spPr>
          <a:xfrm>
            <a:off x="539640" y="291960"/>
            <a:ext cx="7872840" cy="4550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Trebuchet MS"/>
              </a:rPr>
              <a:t>Государственные флаги Российской империи</a:t>
            </a:r>
            <a:endParaRPr/>
          </a:p>
        </p:txBody>
      </p:sp>
      <p:sp>
        <p:nvSpPr>
          <p:cNvPr id="171" name="CustomShape 2"/>
          <p:cNvSpPr/>
          <p:nvPr/>
        </p:nvSpPr>
        <p:spPr>
          <a:xfrm>
            <a:off x="251640" y="1722600"/>
            <a:ext cx="5348520" cy="1217160"/>
          </a:xfrm>
          <a:prstGeom prst="rect">
            <a:avLst/>
          </a:prstGeom>
        </p:spPr>
        <p:txBody>
          <a:bodyPr bIns="45000" lIns="90000" rIns="90000" tIns="45000"/>
          <a:p>
            <a:pPr algn="just">
              <a:buFont charset="2" typeface="Wingdings"/>
              <a:buChar char=""/>
            </a:pPr>
            <a:r>
              <a:rPr lang="ru-RU">
                <a:solidFill>
                  <a:srgbClr val="000000"/>
                </a:solidFill>
                <a:latin typeface="Trebuchet MS"/>
              </a:rPr>
              <a:t>Увлечение Петра Первого морем и флотом стало основой появления  на  русских    судах </a:t>
            </a:r>
            <a:r>
              <a:rPr lang="ru-RU" sz="2000">
                <a:solidFill>
                  <a:srgbClr val="000000"/>
                </a:solidFill>
                <a:latin typeface="Trebuchet MS"/>
              </a:rPr>
              <a:t>знакомого нам трёхцветного   знамени</a:t>
            </a:r>
            <a:endParaRPr/>
          </a:p>
        </p:txBody>
      </p:sp>
      <p:sp>
        <p:nvSpPr>
          <p:cNvPr id="172" name="CustomShape 3"/>
          <p:cNvSpPr/>
          <p:nvPr/>
        </p:nvSpPr>
        <p:spPr>
          <a:xfrm>
            <a:off x="312120" y="3069000"/>
            <a:ext cx="5467320" cy="63792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buFont charset="2" typeface="Wingdings"/>
              <a:buChar char=""/>
            </a:pPr>
            <a:r>
              <a:rPr lang="ru-RU">
                <a:solidFill>
                  <a:srgbClr val="000000"/>
                </a:solidFill>
                <a:latin typeface="Trebuchet MS"/>
              </a:rPr>
              <a:t>В 19 веке  существовали два государственных 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Trebuchet MS"/>
              </a:rPr>
              <a:t>    </a:t>
            </a:r>
            <a:r>
              <a:rPr lang="ru-RU">
                <a:solidFill>
                  <a:srgbClr val="000000"/>
                </a:solidFill>
                <a:latin typeface="Trebuchet MS"/>
              </a:rPr>
              <a:t>полосатых флага.</a:t>
            </a:r>
            <a:endParaRPr/>
          </a:p>
        </p:txBody>
      </p:sp>
    </p:spTree>
  </p:cSld>
  <p:timing>
    <p:tnLst>
      <p:par>
        <p:cTn dur="indefinite" id="229" nodeType="tmRoot" restart="never">
          <p:childTnLst>
            <p:seq>
              <p:cTn dur="indefinite" id="230" nodeType="mainSeq">
                <p:childTnLst>
                  <p:par>
                    <p:cTn fill="hold" id="231">
                      <p:stCondLst>
                        <p:cond delay="indefinite"/>
                      </p:stCondLst>
                      <p:childTnLst>
                        <p:par>
                          <p:cTn fill="hold" id="232">
                            <p:stCondLst>
                              <p:cond delay="0"/>
                            </p:stCondLst>
                            <p:childTnLst>
                              <p:par>
                                <p:cTn fill="hold" id="233" nodeType="with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dur="1000" fill="freeze" id="235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36" nodeType="with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dur="1000" fill="freeze" id="238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39" nodeType="with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dur="1000" fill="freeze" id="241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42" nodeType="with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dur="1000" fill="freeze" id="244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5">
                      <p:stCondLst>
                        <p:cond delay="indefinite"/>
                      </p:stCondLst>
                      <p:childTnLst>
                        <p:par>
                          <p:cTn fill="hold" id="246">
                            <p:stCondLst>
                              <p:cond delay="0"/>
                            </p:stCondLst>
                            <p:childTnLst>
                              <p:par>
                                <p:cTn fill="hold" id="247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49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5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51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52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54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55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56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