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 autoAdjust="0"/>
    <p:restoredTop sz="94638" autoAdjust="0"/>
  </p:normalViewPr>
  <p:slideViewPr>
    <p:cSldViewPr showGuides="1">
      <p:cViewPr varScale="1">
        <p:scale>
          <a:sx n="78" d="100"/>
          <a:sy n="78" d="100"/>
        </p:scale>
        <p:origin x="-46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tags" Target="tags/tag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C6293-0FEF-40E4-9F8B-BCA14C706CB4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E5299-18FE-4E05-9B2B-05A1A72D8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7" Type="http://schemas.openxmlformats.org/officeDocument/2006/relationships/image" Target="../media/image7.jpeg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7" Type="http://schemas.openxmlformats.org/officeDocument/2006/relationships/image" Target="../media/image13.jpeg"/><Relationship Id="rId8" Type="http://schemas.openxmlformats.org/officeDocument/2006/relationships/image" Target="../media/image14.jpeg"/><Relationship Id="rId9" Type="http://schemas.openxmlformats.org/officeDocument/2006/relationships/image" Target="../media/image15.jpeg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37869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ЖИЗНЬ ОРГАНИЗМОВ В МОРЯХ И ОКЕАНАХ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000240"/>
            <a:ext cx="9144000" cy="128588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ОБИТАТЕЛИ МЕЛКОВОДИЙ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8572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ТИПЫ ОРГАНИЗМОВ, ОБИТАЮЩИХ В ВОДЕ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286124"/>
            <a:ext cx="9144000" cy="13573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ОБИТАТЕЛИ ОТКРЫТОЙ ВОДЫ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643446"/>
            <a:ext cx="9144000" cy="14287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ОБИТАТЕЛИ ГЛУБИН МОРЯ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G: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ОБИТАТЕЛИ МЕЛКОВОДИЙ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F:\презентации биология\КАРТИНКИ\картинки пр23\водоросл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3071802" cy="2357454"/>
          </a:xfrm>
          <a:prstGeom prst="rect">
            <a:avLst/>
          </a:prstGeom>
          <a:noFill/>
        </p:spPr>
      </p:pic>
      <p:pic>
        <p:nvPicPr>
          <p:cNvPr id="2051" name="Picture 3" descr="F:\презентации биология\КАРТИНКИ\картинки пр23\Ска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429000"/>
            <a:ext cx="3000396" cy="2571768"/>
          </a:xfrm>
          <a:prstGeom prst="rect">
            <a:avLst/>
          </a:prstGeom>
          <a:noFill/>
        </p:spPr>
      </p:pic>
      <p:pic>
        <p:nvPicPr>
          <p:cNvPr id="2052" name="Picture 4" descr="F:\презентации биология\КАРТИНКИ\картинки пр23\устриц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714356"/>
            <a:ext cx="3071802" cy="2357454"/>
          </a:xfrm>
          <a:prstGeom prst="rect">
            <a:avLst/>
          </a:prstGeom>
          <a:noFill/>
        </p:spPr>
      </p:pic>
      <p:pic>
        <p:nvPicPr>
          <p:cNvPr id="2053" name="Picture 5" descr="F:\презентации биология\КАРТИНКИ\картинки пр23\пескожил.jpg"/>
          <p:cNvPicPr>
            <a:picLocks noChangeAspect="1" noChangeArrowheads="1"/>
          </p:cNvPicPr>
          <p:nvPr/>
        </p:nvPicPr>
        <p:blipFill>
          <a:blip r:embed="rId5"/>
          <a:srcRect l="5017" t="7143" r="4682" b="3571"/>
          <a:stretch>
            <a:fillRect/>
          </a:stretch>
        </p:blipFill>
        <p:spPr bwMode="auto">
          <a:xfrm>
            <a:off x="0" y="3429000"/>
            <a:ext cx="3071802" cy="2571768"/>
          </a:xfrm>
          <a:prstGeom prst="rect">
            <a:avLst/>
          </a:prstGeom>
          <a:noFill/>
        </p:spPr>
      </p:pic>
      <p:pic>
        <p:nvPicPr>
          <p:cNvPr id="2054" name="Picture 6" descr="F:\презентации биология\КАРТИНКИ\картинки пр23\мидии.jpg"/>
          <p:cNvPicPr>
            <a:picLocks noChangeAspect="1" noChangeArrowheads="1"/>
          </p:cNvPicPr>
          <p:nvPr/>
        </p:nvPicPr>
        <p:blipFill>
          <a:blip r:embed="rId6"/>
          <a:srcRect t="3846" r="2692" b="5288"/>
          <a:stretch>
            <a:fillRect/>
          </a:stretch>
        </p:blipFill>
        <p:spPr bwMode="auto">
          <a:xfrm>
            <a:off x="3071802" y="714356"/>
            <a:ext cx="3000395" cy="2357454"/>
          </a:xfrm>
          <a:prstGeom prst="rect">
            <a:avLst/>
          </a:prstGeom>
          <a:noFill/>
        </p:spPr>
      </p:pic>
      <p:pic>
        <p:nvPicPr>
          <p:cNvPr id="2055" name="Picture 7" descr="F:\презентации биология\КАРТИНКИ\картинки пр23\камбал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3429000"/>
            <a:ext cx="3071802" cy="257176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3071810"/>
            <a:ext cx="3071802" cy="3571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ВОДОРОСЛИ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72198" y="6000768"/>
            <a:ext cx="3071802" cy="3571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КАМБАЛА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72198" y="3071810"/>
            <a:ext cx="3071802" cy="3571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УСТРИЦЫ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3071810"/>
            <a:ext cx="3000396" cy="3571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МИДИИ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71802" y="6000768"/>
            <a:ext cx="3000396" cy="3571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СКАТ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6000768"/>
            <a:ext cx="3071802" cy="3571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ПЕСКОЖИЛ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2" descr="G:\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572000" y="1071546"/>
            <a:ext cx="4572000" cy="52864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1071546"/>
            <a:ext cx="4572000" cy="52864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 txBox="1">
            <a:spLocks noGrp="1"/>
          </p:cNvSpPr>
          <p:nvPr>
            <p:ph type="ctrTitle"/>
          </p:nvPr>
        </p:nvSpPr>
        <p:spPr>
          <a:xfrm>
            <a:off x="0" y="9233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ОБИТАТЕЛИ ОТКРЫТОЙ ВОДЫ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F:\презентации биология\КАРТИНКИ\картинки пр23\дельфины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71942"/>
            <a:ext cx="2428860" cy="1857388"/>
          </a:xfrm>
          <a:prstGeom prst="rect">
            <a:avLst/>
          </a:prstGeom>
          <a:noFill/>
        </p:spPr>
      </p:pic>
      <p:pic>
        <p:nvPicPr>
          <p:cNvPr id="3075" name="Picture 3" descr="F:\презентации биология\КАРТИНКИ\картинки пр23\кит.jpg"/>
          <p:cNvPicPr>
            <a:picLocks noChangeAspect="1" noChangeArrowheads="1"/>
          </p:cNvPicPr>
          <p:nvPr/>
        </p:nvPicPr>
        <p:blipFill>
          <a:blip r:embed="rId3" cstate="print"/>
          <a:srcRect l="778" b="4590"/>
          <a:stretch>
            <a:fillRect/>
          </a:stretch>
        </p:blipFill>
        <p:spPr bwMode="auto">
          <a:xfrm>
            <a:off x="2428860" y="4071942"/>
            <a:ext cx="2143140" cy="1857388"/>
          </a:xfrm>
          <a:prstGeom prst="rect">
            <a:avLst/>
          </a:prstGeom>
          <a:noFill/>
        </p:spPr>
      </p:pic>
      <p:pic>
        <p:nvPicPr>
          <p:cNvPr id="3076" name="Picture 4" descr="F:\презентации биология\КАРТИНКИ\картинки пр23\однокл.водоросл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071942"/>
            <a:ext cx="2286016" cy="1857388"/>
          </a:xfrm>
          <a:prstGeom prst="rect">
            <a:avLst/>
          </a:prstGeom>
          <a:noFill/>
        </p:spPr>
      </p:pic>
      <p:pic>
        <p:nvPicPr>
          <p:cNvPr id="3077" name="Picture 5" descr="F:\презентации биология\КАРТИНКИ\картинки пр23\планктон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46" y="1428736"/>
            <a:ext cx="2357454" cy="2214578"/>
          </a:xfrm>
          <a:prstGeom prst="rect">
            <a:avLst/>
          </a:prstGeom>
          <a:noFill/>
        </p:spPr>
      </p:pic>
      <p:pic>
        <p:nvPicPr>
          <p:cNvPr id="3078" name="Picture 6" descr="F:\презентации биология\КАРТИНКИ\картинки пр23\тунцы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60" y="1428736"/>
            <a:ext cx="2143140" cy="2214578"/>
          </a:xfrm>
          <a:prstGeom prst="rect">
            <a:avLst/>
          </a:prstGeom>
          <a:noFill/>
        </p:spPr>
      </p:pic>
      <p:pic>
        <p:nvPicPr>
          <p:cNvPr id="3079" name="Picture 7" descr="F:\презентации биология\КАРТИНКИ\картинки пр23\планктон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1428736"/>
            <a:ext cx="2214578" cy="2214578"/>
          </a:xfrm>
          <a:prstGeom prst="rect">
            <a:avLst/>
          </a:prstGeom>
          <a:noFill/>
        </p:spPr>
      </p:pic>
      <p:pic>
        <p:nvPicPr>
          <p:cNvPr id="3080" name="Picture 8" descr="F:\презентации биология\КАРТИНКИ\картинки пр23\инфузории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16" y="4071942"/>
            <a:ext cx="2285984" cy="1857388"/>
          </a:xfrm>
          <a:prstGeom prst="rect">
            <a:avLst/>
          </a:prstGeom>
          <a:noFill/>
        </p:spPr>
      </p:pic>
      <p:pic>
        <p:nvPicPr>
          <p:cNvPr id="3081" name="Picture 9" descr="F:\презентации биология\КАРТИНКИ\картинки пр23\акулы.jpg"/>
          <p:cNvPicPr>
            <a:picLocks noChangeAspect="1" noChangeArrowheads="1"/>
          </p:cNvPicPr>
          <p:nvPr/>
        </p:nvPicPr>
        <p:blipFill>
          <a:blip r:embed="rId9" cstate="print"/>
          <a:srcRect b="9091"/>
          <a:stretch>
            <a:fillRect/>
          </a:stretch>
        </p:blipFill>
        <p:spPr bwMode="auto">
          <a:xfrm>
            <a:off x="0" y="1428736"/>
            <a:ext cx="2428860" cy="221457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0" y="1071546"/>
            <a:ext cx="4572000" cy="35719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СВОБОДНО ПЛАВАЮЩИЕ ОРГАНИЗМЫ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1071546"/>
            <a:ext cx="4572000" cy="35719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ПЛАНКТОН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Прямая со стрелкой 16"/>
          <p:cNvCxnSpPr>
            <a:endCxn id="12" idx="0"/>
          </p:cNvCxnSpPr>
          <p:nvPr/>
        </p:nvCxnSpPr>
        <p:spPr>
          <a:xfrm rot="10800000" flipV="1">
            <a:off x="2286000" y="571480"/>
            <a:ext cx="857240" cy="50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3" idx="0"/>
          </p:cNvCxnSpPr>
          <p:nvPr/>
        </p:nvCxnSpPr>
        <p:spPr>
          <a:xfrm>
            <a:off x="6000744" y="571480"/>
            <a:ext cx="857256" cy="50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572000" y="3643314"/>
            <a:ext cx="4572000" cy="42862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МИКРОСКОПИЧЕСКИЕ РАЧКИ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58016" y="5929330"/>
            <a:ext cx="2285984" cy="42862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ИНФУЗОРИИ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5929330"/>
            <a:ext cx="2285984" cy="42862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ХЛОРЕЛЛА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428860" y="5929330"/>
            <a:ext cx="2143140" cy="42862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5929330"/>
            <a:ext cx="2428860" cy="42862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ДЕЛЬФИНЫ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3643314"/>
            <a:ext cx="2428860" cy="42862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АКУЛЫ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428860" y="3643314"/>
            <a:ext cx="2143140" cy="42862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ТУНЦЫ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" name="Picture 2" descr="G:\logo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5" grpId="0"/>
      <p:bldP spid="12" grpId="0" animBg="1"/>
      <p:bldP spid="13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 txBox="1">
            <a:spLocks noGrp="1"/>
          </p:cNvSpPr>
          <p:nvPr>
            <p:ph type="ctrTitle"/>
          </p:nvPr>
        </p:nvSpPr>
        <p:spPr>
          <a:xfrm>
            <a:off x="0" y="9233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ОБИТАТЕЛИ ГЛУБИН МОРЯ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презентации биология\КАРТИНКИ\картинки пр23\Udilsch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714356"/>
            <a:ext cx="4572000" cy="4786346"/>
          </a:xfrm>
          <a:prstGeom prst="rect">
            <a:avLst/>
          </a:prstGeom>
          <a:noFill/>
        </p:spPr>
      </p:pic>
      <p:pic>
        <p:nvPicPr>
          <p:cNvPr id="1027" name="Picture 3" descr="F:\презентации биология\КАРТИНКИ\картинки пр23\кальма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14356"/>
            <a:ext cx="4572000" cy="478634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72000" y="5500702"/>
            <a:ext cx="4572000" cy="7858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РЫБА-УДИЛЬЩИК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500702"/>
            <a:ext cx="4572000" cy="7858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ГЛУБОКОВОДНЫЙ КАЛЬМАР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G: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49989a89eb8e58099d588fc755df9282e51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51</Words>
  <Application>Microsoft Macintosh PowerPoint</Application>
  <PresentationFormat>Экран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ЖИЗНЬ ОРГАНИЗМОВ В МОРЯХ И ОКЕАНАХ</vt:lpstr>
      <vt:lpstr>Презентация PowerPoint</vt:lpstr>
      <vt:lpstr>Презентация PowerPoint</vt:lpstr>
      <vt:lpstr>ОБИТАТЕЛИ ОТКРЫТОЙ ВОДЫ</vt:lpstr>
      <vt:lpstr>ОБИТАТЕЛИ ГЛУБИН МОРЯ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хами смирогн</cp:lastModifiedBy>
  <cp:revision>40</cp:revision>
  <dcterms:created xsi:type="dcterms:W3CDTF">2013-02-09T08:43:21Z</dcterms:created>
  <dcterms:modified xsi:type="dcterms:W3CDTF">2020-03-18T10:43:46Z</dcterms:modified>
</cp:coreProperties>
</file>