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media/image28.png" ContentType="image/png"/>
  <Override PartName="/ppt/media/image1.jpeg" ContentType="image/jpeg"/>
  <Override PartName="/ppt/media/image9.jpeg" ContentType="image/jpeg"/>
  <Override PartName="/ppt/media/image2.jpeg" ContentType="image/jpeg"/>
  <Override PartName="/ppt/media/image3.jpeg" ContentType="image/jpeg"/>
  <Override PartName="/ppt/media/image4.jpeg" ContentType="image/jpeg"/>
  <Override PartName="/ppt/media/image5.jpeg" ContentType="image/jpeg"/>
  <Override PartName="/ppt/media/image21.png" ContentType="image/png"/>
  <Override PartName="/ppt/media/image6.jpeg" ContentType="image/jpeg"/>
  <Override PartName="/ppt/media/image7.jpeg" ContentType="image/jpeg"/>
  <Override PartName="/ppt/media/image8.jpeg" ContentType="image/jpeg"/>
  <Override PartName="/ppt/media/image10.jpeg" ContentType="image/jpeg"/>
  <Override PartName="/ppt/media/image11.jpeg" ContentType="image/jpeg"/>
  <Override PartName="/ppt/media/image30.gif" ContentType="image/gif"/>
  <Override PartName="/ppt/media/image12.jpeg" ContentType="image/jpeg"/>
  <Override PartName="/ppt/media/image13.jpeg" ContentType="image/jpeg"/>
  <Override PartName="/ppt/media/image14.png" ContentType="image/png"/>
  <Override PartName="/ppt/media/image15.jpeg" ContentType="image/jpeg"/>
  <Override PartName="/ppt/media/image16.jpeg" ContentType="image/jpeg"/>
  <Override PartName="/ppt/media/image17.jpeg" ContentType="image/jpeg"/>
  <Override PartName="/ppt/media/image18.jpeg" ContentType="image/jpeg"/>
  <Override PartName="/ppt/media/image19.gif" ContentType="image/gif"/>
  <Override PartName="/ppt/media/image20.jpeg" ContentType="image/jpeg"/>
  <Override PartName="/ppt/media/image22.jpeg" ContentType="image/jpeg"/>
  <Override PartName="/ppt/media/image23.jpeg" ContentType="image/jpeg"/>
  <Override PartName="/ppt/media/image24.jpeg" ContentType="image/jpeg"/>
  <Override PartName="/ppt/media/image25.jpeg" ContentType="image/jpeg"/>
  <Override PartName="/ppt/media/image26.jpeg" ContentType="image/jpeg"/>
  <Override PartName="/ppt/media/image27.jpeg" ContentType="image/jpeg"/>
  <Override PartName="/ppt/media/image29.jpeg" ContentType="image/jpeg"/>
  <Override PartName="/ppt/media/image31.gif" ContentType="image/gif"/>
  <Override PartName="/ppt/media/image32.jpeg" ContentType="image/jpeg"/>
  <Override PartName="/ppt/slideLayouts/slideLayout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_rels/presentation.xml.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</p:sldIdLst>
  <p:sldSz cx="9144000" cy="68580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Relationship Id="rId11" Type="http://schemas.openxmlformats.org/officeDocument/2006/relationships/slide" Target="slides/slide8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9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000000"/>
              </a:solidFill>
              <a:latin typeface="Trebuchet MS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000000"/>
              </a:solidFill>
              <a:latin typeface="Trebuchet MS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Trebuchet MS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20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000000"/>
              </a:solidFill>
              <a:latin typeface="Trebuchet MS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2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2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24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000000"/>
              </a:solidFill>
              <a:latin typeface="Trebuchet MS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2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2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28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000000"/>
              </a:solidFill>
              <a:latin typeface="Trebuchet MS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000000"/>
              </a:solidFill>
              <a:latin typeface="Trebuchet MS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35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36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000000"/>
              </a:solidFill>
              <a:latin typeface="Trebuchet MS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3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97000"/>
          </a:bodyPr>
          <a:p>
            <a:endParaRPr b="0" lang="ru-RU" sz="26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39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97000"/>
          </a:bodyPr>
          <a:p>
            <a:endParaRPr b="0" lang="ru-RU" sz="26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40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97000"/>
          </a:bodyPr>
          <a:p>
            <a:endParaRPr b="0" lang="ru-RU" sz="26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41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97000"/>
          </a:bodyPr>
          <a:p>
            <a:endParaRPr b="0" lang="ru-RU" sz="26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42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97000"/>
          </a:bodyPr>
          <a:p>
            <a:endParaRPr b="0" lang="ru-RU" sz="26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43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97000"/>
          </a:bodyPr>
          <a:p>
            <a:endParaRPr b="0" lang="ru-RU" sz="2600" spc="-1" strike="noStrike">
              <a:solidFill>
                <a:srgbClr val="000000"/>
              </a:solidFill>
              <a:latin typeface="Trebuchet MS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5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000000"/>
              </a:solidFill>
              <a:latin typeface="Trebuchet MS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5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5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000000"/>
              </a:solidFill>
              <a:latin typeface="Trebuchet MS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Trebuchet MS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6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62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000000"/>
              </a:solidFill>
              <a:latin typeface="Trebuchet MS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6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65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66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000000"/>
              </a:solidFill>
              <a:latin typeface="Trebuchet MS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70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000000"/>
              </a:solidFill>
              <a:latin typeface="Trebuchet MS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7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73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000000"/>
              </a:solidFill>
              <a:latin typeface="Trebuchet MS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7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77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78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000000"/>
              </a:solidFill>
              <a:latin typeface="Trebuchet MS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8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97000"/>
          </a:bodyPr>
          <a:p>
            <a:endParaRPr b="0" lang="ru-RU" sz="26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81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97000"/>
          </a:bodyPr>
          <a:p>
            <a:endParaRPr b="0" lang="ru-RU" sz="26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82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97000"/>
          </a:bodyPr>
          <a:p>
            <a:endParaRPr b="0" lang="ru-RU" sz="26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83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97000"/>
          </a:bodyPr>
          <a:p>
            <a:endParaRPr b="0" lang="ru-RU" sz="26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84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97000"/>
          </a:bodyPr>
          <a:p>
            <a:endParaRPr b="0" lang="ru-RU" sz="26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85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97000"/>
          </a:bodyPr>
          <a:p>
            <a:endParaRPr b="0" lang="ru-RU" sz="2600" spc="-1" strike="noStrike">
              <a:solidFill>
                <a:srgbClr val="000000"/>
              </a:solidFill>
              <a:latin typeface="Trebuchet MS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jpeg"/><Relationship Id="rId3" Type="http://schemas.openxmlformats.org/officeDocument/2006/relationships/image" Target="../media/image2.jpeg"/><Relationship Id="rId4" Type="http://schemas.openxmlformats.org/officeDocument/2006/relationships/slideLayout" Target="../slideLayouts/slideLayout1.xml"/><Relationship Id="rId5" Type="http://schemas.openxmlformats.org/officeDocument/2006/relationships/slideLayout" Target="../slideLayouts/slideLayout2.xml"/><Relationship Id="rId6" Type="http://schemas.openxmlformats.org/officeDocument/2006/relationships/slideLayout" Target="../slideLayouts/slideLayout3.xml"/><Relationship Id="rId7" Type="http://schemas.openxmlformats.org/officeDocument/2006/relationships/slideLayout" Target="../slideLayouts/slideLayout4.xml"/><Relationship Id="rId8" Type="http://schemas.openxmlformats.org/officeDocument/2006/relationships/slideLayout" Target="../slideLayouts/slideLayout5.xml"/><Relationship Id="rId9" Type="http://schemas.openxmlformats.org/officeDocument/2006/relationships/slideLayout" Target="../slideLayouts/slideLayout6.xml"/><Relationship Id="rId10" Type="http://schemas.openxmlformats.org/officeDocument/2006/relationships/slideLayout" Target="../slideLayouts/slideLayout7.xml"/><Relationship Id="rId11" Type="http://schemas.openxmlformats.org/officeDocument/2006/relationships/slideLayout" Target="../slideLayouts/slideLayout8.xml"/><Relationship Id="rId12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1.xml"/><Relationship Id="rId15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3.jpeg"/><Relationship Id="rId3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5.xml"/><Relationship Id="rId6" Type="http://schemas.openxmlformats.org/officeDocument/2006/relationships/slideLayout" Target="../slideLayouts/slideLayout16.xml"/><Relationship Id="rId7" Type="http://schemas.openxmlformats.org/officeDocument/2006/relationships/slideLayout" Target="../slideLayouts/slideLayout17.xml"/><Relationship Id="rId8" Type="http://schemas.openxmlformats.org/officeDocument/2006/relationships/slideLayout" Target="../slideLayouts/slideLayout18.xml"/><Relationship Id="rId9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ffffff"/>
            </a:gs>
            <a:gs pos="100000">
              <a:srgbClr val="a1a1a1"/>
            </a:gs>
          </a:gsLst>
          <a:path path="circle">
            <a:fillToRect l="50000" t="50000" r="50000" b="50000"/>
          </a:path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CustomShape 1" hidden="1"/>
          <p:cNvSpPr/>
          <p:nvPr/>
        </p:nvSpPr>
        <p:spPr>
          <a:xfrm flipH="1">
            <a:off x="8152560" y="0"/>
            <a:ext cx="990360" cy="6857640"/>
          </a:xfrm>
          <a:prstGeom prst="rect">
            <a:avLst/>
          </a:prstGeom>
          <a:blipFill rotWithShape="0">
            <a:blip r:embed="rId2">
              <a:alphaModFix amt="43000"/>
            </a:blip>
            <a:tile/>
          </a:blipFill>
          <a:ln>
            <a:noFill/>
          </a:ln>
          <a:effectLst>
            <a:innerShdw blurRad="63500" dir="10800000" dist="4445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" name="CustomShape 2"/>
          <p:cNvSpPr/>
          <p:nvPr/>
        </p:nvSpPr>
        <p:spPr>
          <a:xfrm flipH="1">
            <a:off x="2666160" y="0"/>
            <a:ext cx="6476760" cy="6857640"/>
          </a:xfrm>
          <a:prstGeom prst="rect">
            <a:avLst/>
          </a:prstGeom>
          <a:blipFill rotWithShape="0">
            <a:blip r:embed="rId3">
              <a:alphaModFix amt="43000"/>
            </a:blip>
            <a:tile/>
          </a:blipFill>
          <a:ln>
            <a:noFill/>
          </a:ln>
          <a:effectLst>
            <a:innerShdw blurRad="63500" dir="10800000" dist="4445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" name="Line 3"/>
          <p:cNvSpPr/>
          <p:nvPr/>
        </p:nvSpPr>
        <p:spPr>
          <a:xfrm flipV="1">
            <a:off x="2666880" y="0"/>
            <a:ext cx="0" cy="6858000"/>
          </a:xfrm>
          <a:prstGeom prst="line">
            <a:avLst/>
          </a:prstGeom>
          <a:ln w="11520">
            <a:solidFill>
              <a:schemeClr val="bg1">
                <a:shade val="95000"/>
              </a:schemeClr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3" name="PlaceHolder 4"/>
          <p:cNvSpPr>
            <a:spLocks noGrp="1"/>
          </p:cNvSpPr>
          <p:nvPr>
            <p:ph type="title"/>
          </p:nvPr>
        </p:nvSpPr>
        <p:spPr>
          <a:xfrm>
            <a:off x="3366720" y="533520"/>
            <a:ext cx="5105160" cy="2867760"/>
          </a:xfrm>
          <a:prstGeom prst="rect">
            <a:avLst/>
          </a:prstGeom>
        </p:spPr>
        <p:txBody>
          <a:bodyPr lIns="45720" rIns="45720" tIns="0" bIns="0" anchor="b">
            <a:noAutofit/>
          </a:bodyPr>
          <a:p>
            <a:pPr algn="r">
              <a:lnSpc>
                <a:spcPct val="100000"/>
              </a:lnSpc>
            </a:pPr>
            <a:r>
              <a:rPr b="1" lang="ru-RU" sz="4200" spc="-1" strike="noStrike" cap="all">
                <a:solidFill>
                  <a:srgbClr val="fdf2e8"/>
                </a:solidFill>
                <a:latin typeface="Trebuchet MS"/>
              </a:rPr>
              <a:t>Образец заголовка</a:t>
            </a:r>
            <a:endParaRPr b="0" lang="ru-RU" sz="42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dt"/>
          </p:nvPr>
        </p:nvSpPr>
        <p:spPr>
          <a:xfrm>
            <a:off x="5871240" y="6558120"/>
            <a:ext cx="2001960" cy="226440"/>
          </a:xfrm>
          <a:prstGeom prst="rect">
            <a:avLst/>
          </a:prstGeom>
        </p:spPr>
        <p:txBody>
          <a:bodyPr lIns="90000" rIns="90000" tIns="0" bIns="0" anchor="b">
            <a:noAutofit/>
          </a:bodyPr>
          <a:p>
            <a:pPr>
              <a:lnSpc>
                <a:spcPct val="100000"/>
              </a:lnSpc>
            </a:pPr>
            <a:fld id="{DBC69798-26F9-4714-B654-B39108E7F9E2}" type="datetime">
              <a:rPr b="0" lang="ru-RU" sz="1000" spc="-1" strike="noStrike">
                <a:solidFill>
                  <a:srgbClr val="ffffff"/>
                </a:solidFill>
                <a:latin typeface="Trebuchet MS"/>
              </a:rPr>
              <a:t>18.3.20</a:t>
            </a:fld>
            <a:endParaRPr b="0" lang="ru-RU" sz="1000" spc="-1" strike="noStrike">
              <a:latin typeface="Times New Roman"/>
            </a:endParaRPr>
          </a:p>
        </p:txBody>
      </p:sp>
      <p:sp>
        <p:nvSpPr>
          <p:cNvPr id="5" name="PlaceHolder 6"/>
          <p:cNvSpPr>
            <a:spLocks noGrp="1"/>
          </p:cNvSpPr>
          <p:nvPr>
            <p:ph type="ftr"/>
          </p:nvPr>
        </p:nvSpPr>
        <p:spPr>
          <a:xfrm>
            <a:off x="2819520" y="6558120"/>
            <a:ext cx="2927520" cy="228240"/>
          </a:xfrm>
          <a:prstGeom prst="rect">
            <a:avLst/>
          </a:prstGeom>
        </p:spPr>
        <p:txBody>
          <a:bodyPr lIns="90000" rIns="90000" tIns="0" bIns="0" anchor="b">
            <a:noAutofit/>
          </a:bodyPr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6" name="PlaceHolder 7"/>
          <p:cNvSpPr>
            <a:spLocks noGrp="1"/>
          </p:cNvSpPr>
          <p:nvPr>
            <p:ph type="sldNum"/>
          </p:nvPr>
        </p:nvSpPr>
        <p:spPr>
          <a:xfrm>
            <a:off x="7880760" y="6556320"/>
            <a:ext cx="587880" cy="228240"/>
          </a:xfrm>
          <a:prstGeom prst="rect">
            <a:avLst/>
          </a:prstGeom>
        </p:spPr>
        <p:txBody>
          <a:bodyPr lIns="0" rIns="0" tIns="0" bIns="0" anchor="b">
            <a:noAutofit/>
          </a:bodyPr>
          <a:p>
            <a:pPr algn="r">
              <a:lnSpc>
                <a:spcPct val="100000"/>
              </a:lnSpc>
            </a:pPr>
            <a:fld id="{5671DFBF-F385-4F00-8520-5B99BC26DBC3}" type="slidenum">
              <a:rPr b="0" lang="ru-RU" sz="1100" spc="-1" strike="noStrike">
                <a:solidFill>
                  <a:srgbClr val="ffffff"/>
                </a:solidFill>
                <a:latin typeface="Trebuchet MS"/>
              </a:rPr>
              <a:t>&lt;номер&gt;</a:t>
            </a:fld>
            <a:endParaRPr b="0" lang="ru-RU" sz="1100" spc="-1" strike="noStrike">
              <a:latin typeface="Times New Roman"/>
            </a:endParaRPr>
          </a:p>
        </p:txBody>
      </p:sp>
      <p:sp>
        <p:nvSpPr>
          <p:cNvPr id="7" name="PlaceHolder 8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600" spc="-1" strike="noStrike">
                <a:solidFill>
                  <a:srgbClr val="000000"/>
                </a:solidFill>
                <a:latin typeface="Trebuchet MS"/>
              </a:rPr>
              <a:t>Для правки структуры щёлкните мышью</a:t>
            </a:r>
            <a:endParaRPr b="0" lang="ru-RU" sz="2600" spc="-1" strike="noStrike">
              <a:solidFill>
                <a:srgbClr val="000000"/>
              </a:solidFill>
              <a:latin typeface="Trebuchet MS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rgbClr val="000000"/>
                </a:solidFill>
                <a:latin typeface="Trebuchet MS"/>
              </a:rPr>
              <a:t>Второй уровень структуры</a:t>
            </a:r>
            <a:endParaRPr b="0" lang="ru-RU" sz="2000" spc="-1" strike="noStrike">
              <a:solidFill>
                <a:srgbClr val="000000"/>
              </a:solidFill>
              <a:latin typeface="Trebuchet MS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6f6f6f"/>
                </a:solidFill>
                <a:latin typeface="Trebuchet MS"/>
              </a:rPr>
              <a:t>Третий уровень структуры</a:t>
            </a:r>
            <a:endParaRPr b="0" lang="ru-RU" sz="2000" spc="-1" strike="noStrike">
              <a:solidFill>
                <a:srgbClr val="6f6f6f"/>
              </a:solidFill>
              <a:latin typeface="Trebuchet MS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rgbClr val="000000"/>
                </a:solidFill>
                <a:latin typeface="Trebuchet MS"/>
              </a:rPr>
              <a:t>Четвёртый уровень структуры</a:t>
            </a:r>
            <a:endParaRPr b="0" lang="ru-RU" sz="1800" spc="-1" strike="noStrike">
              <a:solidFill>
                <a:srgbClr val="000000"/>
              </a:solidFill>
              <a:latin typeface="Trebuchet MS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Trebuchet MS"/>
              </a:rPr>
              <a:t>Пятый уровень структуры</a:t>
            </a:r>
            <a:endParaRPr b="0" lang="ru-RU" sz="2000" spc="-1" strike="noStrike">
              <a:solidFill>
                <a:srgbClr val="000000"/>
              </a:solidFill>
              <a:latin typeface="Trebuchet MS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Trebuchet MS"/>
              </a:rPr>
              <a:t>Шестой уровень структуры</a:t>
            </a:r>
            <a:endParaRPr b="0" lang="ru-RU" sz="2000" spc="-1" strike="noStrike">
              <a:solidFill>
                <a:srgbClr val="000000"/>
              </a:solidFill>
              <a:latin typeface="Trebuchet MS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Trebuchet MS"/>
              </a:rPr>
              <a:t>Седьмой уровень структуры</a:t>
            </a:r>
            <a:endParaRPr b="0" lang="ru-RU" sz="2000" spc="-1" strike="noStrike">
              <a:solidFill>
                <a:srgbClr val="000000"/>
              </a:solidFill>
              <a:latin typeface="Trebuchet MS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4"/>
    <p:sldLayoutId id="2147483650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  <p:sldLayoutId id="2147483660" r:id="rId15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CustomShape 1"/>
          <p:cNvSpPr/>
          <p:nvPr/>
        </p:nvSpPr>
        <p:spPr>
          <a:xfrm flipH="1">
            <a:off x="8152560" y="0"/>
            <a:ext cx="990360" cy="6857640"/>
          </a:xfrm>
          <a:prstGeom prst="rect">
            <a:avLst/>
          </a:prstGeom>
          <a:blipFill rotWithShape="0">
            <a:blip r:embed="rId2">
              <a:alphaModFix amt="43000"/>
            </a:blip>
            <a:tile/>
          </a:blipFill>
          <a:ln>
            <a:noFill/>
          </a:ln>
          <a:effectLst>
            <a:innerShdw blurRad="63500" dir="10800000" dist="4445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45" name="PlaceHolder 2"/>
          <p:cNvSpPr>
            <a:spLocks noGrp="1"/>
          </p:cNvSpPr>
          <p:nvPr>
            <p:ph type="dt"/>
          </p:nvPr>
        </p:nvSpPr>
        <p:spPr>
          <a:xfrm>
            <a:off x="4245840" y="6558120"/>
            <a:ext cx="2001960" cy="226440"/>
          </a:xfrm>
          <a:prstGeom prst="rect">
            <a:avLst/>
          </a:prstGeom>
        </p:spPr>
        <p:txBody>
          <a:bodyPr lIns="90000" rIns="90000" tIns="0" bIns="0" anchor="b">
            <a:noAutofit/>
          </a:bodyPr>
          <a:p>
            <a:pPr>
              <a:lnSpc>
                <a:spcPct val="100000"/>
              </a:lnSpc>
            </a:pPr>
            <a:fld id="{F9445B83-48AA-4BF3-BE54-997936F75EED}" type="datetime">
              <a:rPr b="0" lang="ru-RU" sz="1000" spc="-1" strike="noStrike">
                <a:solidFill>
                  <a:srgbClr val="b13f9a"/>
                </a:solidFill>
                <a:latin typeface="Trebuchet MS"/>
              </a:rPr>
              <a:t>18.3.20</a:t>
            </a:fld>
            <a:endParaRPr b="0" lang="ru-RU" sz="1000" spc="-1" strike="noStrike">
              <a:latin typeface="Times New Roman"/>
            </a:endParaRPr>
          </a:p>
        </p:txBody>
      </p:sp>
      <p:sp>
        <p:nvSpPr>
          <p:cNvPr id="46" name="PlaceHolder 3"/>
          <p:cNvSpPr>
            <a:spLocks noGrp="1"/>
          </p:cNvSpPr>
          <p:nvPr>
            <p:ph type="ftr"/>
          </p:nvPr>
        </p:nvSpPr>
        <p:spPr>
          <a:xfrm>
            <a:off x="457200" y="6558120"/>
            <a:ext cx="3657240" cy="228240"/>
          </a:xfrm>
          <a:prstGeom prst="rect">
            <a:avLst/>
          </a:prstGeom>
        </p:spPr>
        <p:txBody>
          <a:bodyPr lIns="90000" rIns="90000" tIns="0" bIns="0" anchor="b">
            <a:noAutofit/>
          </a:bodyPr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47" name="PlaceHolder 4"/>
          <p:cNvSpPr>
            <a:spLocks noGrp="1"/>
          </p:cNvSpPr>
          <p:nvPr>
            <p:ph type="sldNum"/>
          </p:nvPr>
        </p:nvSpPr>
        <p:spPr>
          <a:xfrm>
            <a:off x="6251400" y="6556320"/>
            <a:ext cx="587880" cy="228240"/>
          </a:xfrm>
          <a:prstGeom prst="rect">
            <a:avLst/>
          </a:prstGeom>
        </p:spPr>
        <p:txBody>
          <a:bodyPr lIns="0" rIns="0" tIns="0" bIns="0" anchor="b">
            <a:noAutofit/>
          </a:bodyPr>
          <a:p>
            <a:pPr algn="r">
              <a:lnSpc>
                <a:spcPct val="100000"/>
              </a:lnSpc>
            </a:pPr>
            <a:fld id="{F6CA3A5F-A59E-48CF-8B71-EAE261B8461D}" type="slidenum">
              <a:rPr b="0" lang="ru-RU" sz="1100" spc="-1" strike="noStrike">
                <a:solidFill>
                  <a:srgbClr val="b13f9a"/>
                </a:solidFill>
                <a:latin typeface="Trebuchet MS"/>
              </a:rPr>
              <a:t>&lt;номер&gt;</a:t>
            </a:fld>
            <a:endParaRPr b="0" lang="ru-RU" sz="1100" spc="-1" strike="noStrike">
              <a:latin typeface="Times New Roman"/>
            </a:endParaRPr>
          </a:p>
        </p:txBody>
      </p:sp>
      <p:sp>
        <p:nvSpPr>
          <p:cNvPr id="48" name="PlaceHolder 5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ru-RU" sz="1800" spc="-1" strike="noStrike">
                <a:solidFill>
                  <a:srgbClr val="000000"/>
                </a:solidFill>
                <a:latin typeface="Trebuchet MS"/>
              </a:rPr>
              <a:t>Для правки текста заглавия щёлкните мышью</a:t>
            </a:r>
            <a:endParaRPr b="0" lang="ru-RU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49" name="PlaceHolder 6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600" spc="-1" strike="noStrike">
                <a:solidFill>
                  <a:srgbClr val="000000"/>
                </a:solidFill>
                <a:latin typeface="Trebuchet MS"/>
              </a:rPr>
              <a:t>Для правки структуры щёлкните мышью</a:t>
            </a:r>
            <a:endParaRPr b="0" lang="ru-RU" sz="2600" spc="-1" strike="noStrike">
              <a:solidFill>
                <a:srgbClr val="000000"/>
              </a:solidFill>
              <a:latin typeface="Trebuchet MS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rgbClr val="000000"/>
                </a:solidFill>
                <a:latin typeface="Trebuchet MS"/>
              </a:rPr>
              <a:t>Второй уровень структуры</a:t>
            </a:r>
            <a:endParaRPr b="0" lang="ru-RU" sz="2000" spc="-1" strike="noStrike">
              <a:solidFill>
                <a:srgbClr val="000000"/>
              </a:solidFill>
              <a:latin typeface="Trebuchet MS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6f6f6f"/>
                </a:solidFill>
                <a:latin typeface="Trebuchet MS"/>
              </a:rPr>
              <a:t>Третий уровень структуры</a:t>
            </a:r>
            <a:endParaRPr b="0" lang="ru-RU" sz="2000" spc="-1" strike="noStrike">
              <a:solidFill>
                <a:srgbClr val="6f6f6f"/>
              </a:solidFill>
              <a:latin typeface="Trebuchet MS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rgbClr val="000000"/>
                </a:solidFill>
                <a:latin typeface="Trebuchet MS"/>
              </a:rPr>
              <a:t>Четвёртый уровень структуры</a:t>
            </a:r>
            <a:endParaRPr b="0" lang="ru-RU" sz="1800" spc="-1" strike="noStrike">
              <a:solidFill>
                <a:srgbClr val="000000"/>
              </a:solidFill>
              <a:latin typeface="Trebuchet MS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Trebuchet MS"/>
              </a:rPr>
              <a:t>Пятый уровень структуры</a:t>
            </a:r>
            <a:endParaRPr b="0" lang="ru-RU" sz="2000" spc="-1" strike="noStrike">
              <a:solidFill>
                <a:srgbClr val="000000"/>
              </a:solidFill>
              <a:latin typeface="Trebuchet MS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Trebuchet MS"/>
              </a:rPr>
              <a:t>Шестой уровень структуры</a:t>
            </a:r>
            <a:endParaRPr b="0" lang="ru-RU" sz="2000" spc="-1" strike="noStrike">
              <a:solidFill>
                <a:srgbClr val="000000"/>
              </a:solidFill>
              <a:latin typeface="Trebuchet MS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Trebuchet MS"/>
              </a:rPr>
              <a:t>Седьмой уровень структуры</a:t>
            </a:r>
            <a:endParaRPr b="0" lang="ru-RU" sz="2000" spc="-1" strike="noStrike">
              <a:solidFill>
                <a:srgbClr val="000000"/>
              </a:solidFill>
              <a:latin typeface="Trebuchet MS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image" Target="../media/image5.jpeg"/><Relationship Id="rId3" Type="http://schemas.openxmlformats.org/officeDocument/2006/relationships/image" Target="../media/image6.jpeg"/><Relationship Id="rId4" Type="http://schemas.openxmlformats.org/officeDocument/2006/relationships/image" Target="../media/image7.jpeg"/><Relationship Id="rId5" Type="http://schemas.openxmlformats.org/officeDocument/2006/relationships/image" Target="../media/image8.jpeg"/><Relationship Id="rId6" Type="http://schemas.openxmlformats.org/officeDocument/2006/relationships/image" Target="../media/image9.jpeg"/><Relationship Id="rId7" Type="http://schemas.openxmlformats.org/officeDocument/2006/relationships/image" Target="../media/image10.jpeg"/><Relationship Id="rId8" Type="http://schemas.openxmlformats.org/officeDocument/2006/relationships/image" Target="../media/image11.jpeg"/><Relationship Id="rId9" Type="http://schemas.openxmlformats.org/officeDocument/2006/relationships/image" Target="../media/image12.jpeg"/><Relationship Id="rId10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13.jpeg"/><Relationship Id="rId2" Type="http://schemas.openxmlformats.org/officeDocument/2006/relationships/image" Target="../media/image14.png"/><Relationship Id="rId3" Type="http://schemas.openxmlformats.org/officeDocument/2006/relationships/image" Target="../media/image15.jpeg"/><Relationship Id="rId4" Type="http://schemas.openxmlformats.org/officeDocument/2006/relationships/image" Target="../media/image16.jpeg"/><Relationship Id="rId5" Type="http://schemas.openxmlformats.org/officeDocument/2006/relationships/image" Target="../media/image17.jpeg"/><Relationship Id="rId6" Type="http://schemas.openxmlformats.org/officeDocument/2006/relationships/image" Target="../media/image18.jpeg"/><Relationship Id="rId7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19.gif"/><Relationship Id="rId2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20.jpeg"/><Relationship Id="rId2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21.png"/><Relationship Id="rId2" Type="http://schemas.openxmlformats.org/officeDocument/2006/relationships/image" Target="../media/image22.jpeg"/><Relationship Id="rId3" Type="http://schemas.openxmlformats.org/officeDocument/2006/relationships/image" Target="../media/image23.jpeg"/><Relationship Id="rId4" Type="http://schemas.openxmlformats.org/officeDocument/2006/relationships/image" Target="../media/image24.jpeg"/><Relationship Id="rId5" Type="http://schemas.openxmlformats.org/officeDocument/2006/relationships/image" Target="../media/image25.jpeg"/><Relationship Id="rId6" Type="http://schemas.openxmlformats.org/officeDocument/2006/relationships/image" Target="../media/image26.jpeg"/><Relationship Id="rId7" Type="http://schemas.openxmlformats.org/officeDocument/2006/relationships/image" Target="../media/image27.jpeg"/><Relationship Id="rId8" Type="http://schemas.openxmlformats.org/officeDocument/2006/relationships/image" Target="../media/image28.png"/><Relationship Id="rId9" Type="http://schemas.openxmlformats.org/officeDocument/2006/relationships/image" Target="../media/image29.jpeg"/><Relationship Id="rId10" Type="http://schemas.openxmlformats.org/officeDocument/2006/relationships/image" Target="../media/image30.gif"/><Relationship Id="rId11" Type="http://schemas.openxmlformats.org/officeDocument/2006/relationships/slideLayout" Target="../slideLayouts/slideLayout1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31.gif"/><Relationship Id="rId2" Type="http://schemas.openxmlformats.org/officeDocument/2006/relationships/slideLayout" Target="../slideLayouts/slideLayout1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32.jpeg"/><Relationship Id="rId2" Type="http://schemas.openxmlformats.org/officeDocument/2006/relationships/slideLayout" Target="../slideLayouts/slideLayout1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TextShape 1"/>
          <p:cNvSpPr txBox="1"/>
          <p:nvPr/>
        </p:nvSpPr>
        <p:spPr>
          <a:xfrm>
            <a:off x="3366720" y="533520"/>
            <a:ext cx="5105160" cy="2867760"/>
          </a:xfrm>
          <a:prstGeom prst="rect">
            <a:avLst/>
          </a:prstGeom>
          <a:noFill/>
          <a:ln>
            <a:noFill/>
          </a:ln>
        </p:spPr>
        <p:txBody>
          <a:bodyPr lIns="45720" rIns="45720" tIns="0" bIns="0" anchor="b">
            <a:noAutofit/>
          </a:bodyPr>
          <a:p>
            <a:pPr>
              <a:lnSpc>
                <a:spcPct val="100000"/>
              </a:lnSpc>
            </a:pPr>
            <a:r>
              <a:rPr b="1" lang="ru-RU" sz="4200" spc="-1" strike="noStrike" cap="all">
                <a:solidFill>
                  <a:srgbClr val="fdf2e8"/>
                </a:solidFill>
                <a:latin typeface="Trebuchet MS"/>
              </a:rPr>
              <a:t>Повторение и обобщение по теме «И в шутку, и всерьёз».</a:t>
            </a:r>
            <a:endParaRPr b="0" lang="ru-RU" sz="42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87" name="TextShape 2"/>
          <p:cNvSpPr txBox="1"/>
          <p:nvPr/>
        </p:nvSpPr>
        <p:spPr>
          <a:xfrm>
            <a:off x="3348000" y="3861000"/>
            <a:ext cx="5114520" cy="1100880"/>
          </a:xfrm>
          <a:prstGeom prst="rect">
            <a:avLst/>
          </a:prstGeom>
          <a:noFill/>
          <a:ln>
            <a:noFill/>
          </a:ln>
        </p:spPr>
        <p:txBody>
          <a:bodyPr lIns="45720" rIns="45720" tIns="0" bIns="0">
            <a:norm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Рисунок 1" descr=""/>
          <p:cNvPicPr/>
          <p:nvPr/>
        </p:nvPicPr>
        <p:blipFill>
          <a:blip r:embed="rId1"/>
          <a:stretch/>
        </p:blipFill>
        <p:spPr>
          <a:xfrm>
            <a:off x="2657160" y="142200"/>
            <a:ext cx="3888000" cy="2736000"/>
          </a:xfrm>
          <a:prstGeom prst="rect">
            <a:avLst/>
          </a:prstGeom>
          <a:ln>
            <a:noFill/>
          </a:ln>
        </p:spPr>
      </p:pic>
      <p:pic>
        <p:nvPicPr>
          <p:cNvPr id="89" name="Рисунок 2" descr=""/>
          <p:cNvPicPr/>
          <p:nvPr/>
        </p:nvPicPr>
        <p:blipFill>
          <a:blip r:embed="rId2"/>
          <a:stretch/>
        </p:blipFill>
        <p:spPr>
          <a:xfrm rot="20500200">
            <a:off x="295560" y="235080"/>
            <a:ext cx="2051280" cy="2381040"/>
          </a:xfrm>
          <a:prstGeom prst="rect">
            <a:avLst/>
          </a:prstGeom>
          <a:ln>
            <a:noFill/>
          </a:ln>
        </p:spPr>
      </p:pic>
      <p:pic>
        <p:nvPicPr>
          <p:cNvPr id="90" name="Рисунок 3" descr=""/>
          <p:cNvPicPr/>
          <p:nvPr/>
        </p:nvPicPr>
        <p:blipFill>
          <a:blip r:embed="rId3"/>
          <a:stretch/>
        </p:blipFill>
        <p:spPr>
          <a:xfrm rot="20605800">
            <a:off x="282600" y="2019600"/>
            <a:ext cx="2077920" cy="2381040"/>
          </a:xfrm>
          <a:prstGeom prst="rect">
            <a:avLst/>
          </a:prstGeom>
          <a:ln>
            <a:noFill/>
          </a:ln>
        </p:spPr>
      </p:pic>
      <p:pic>
        <p:nvPicPr>
          <p:cNvPr id="91" name="Рисунок 4" descr=""/>
          <p:cNvPicPr/>
          <p:nvPr/>
        </p:nvPicPr>
        <p:blipFill>
          <a:blip r:embed="rId4"/>
          <a:stretch/>
        </p:blipFill>
        <p:spPr>
          <a:xfrm rot="1039200">
            <a:off x="6768720" y="252720"/>
            <a:ext cx="2064600" cy="2396880"/>
          </a:xfrm>
          <a:prstGeom prst="rect">
            <a:avLst/>
          </a:prstGeom>
          <a:ln>
            <a:noFill/>
          </a:ln>
        </p:spPr>
      </p:pic>
      <p:pic>
        <p:nvPicPr>
          <p:cNvPr id="92" name="Рисунок 5" descr=""/>
          <p:cNvPicPr/>
          <p:nvPr/>
        </p:nvPicPr>
        <p:blipFill>
          <a:blip r:embed="rId5"/>
          <a:stretch/>
        </p:blipFill>
        <p:spPr>
          <a:xfrm rot="1178400">
            <a:off x="6790320" y="2185200"/>
            <a:ext cx="2011320" cy="2381040"/>
          </a:xfrm>
          <a:prstGeom prst="rect">
            <a:avLst/>
          </a:prstGeom>
          <a:ln>
            <a:noFill/>
          </a:ln>
        </p:spPr>
      </p:pic>
      <p:pic>
        <p:nvPicPr>
          <p:cNvPr id="93" name="Рисунок 6" descr=""/>
          <p:cNvPicPr/>
          <p:nvPr/>
        </p:nvPicPr>
        <p:blipFill>
          <a:blip r:embed="rId6"/>
          <a:stretch/>
        </p:blipFill>
        <p:spPr>
          <a:xfrm rot="20891400">
            <a:off x="224640" y="4251600"/>
            <a:ext cx="2010240" cy="2403360"/>
          </a:xfrm>
          <a:prstGeom prst="rect">
            <a:avLst/>
          </a:prstGeom>
          <a:ln>
            <a:noFill/>
          </a:ln>
        </p:spPr>
      </p:pic>
      <p:pic>
        <p:nvPicPr>
          <p:cNvPr id="94" name="Рисунок 7" descr=""/>
          <p:cNvPicPr/>
          <p:nvPr/>
        </p:nvPicPr>
        <p:blipFill>
          <a:blip r:embed="rId7"/>
          <a:stretch/>
        </p:blipFill>
        <p:spPr>
          <a:xfrm rot="20791800">
            <a:off x="2721600" y="2613600"/>
            <a:ext cx="2011320" cy="2413080"/>
          </a:xfrm>
          <a:prstGeom prst="rect">
            <a:avLst/>
          </a:prstGeom>
          <a:ln>
            <a:noFill/>
          </a:ln>
        </p:spPr>
      </p:pic>
      <p:pic>
        <p:nvPicPr>
          <p:cNvPr id="95" name="Рисунок 8" descr=""/>
          <p:cNvPicPr/>
          <p:nvPr/>
        </p:nvPicPr>
        <p:blipFill>
          <a:blip r:embed="rId8"/>
          <a:stretch/>
        </p:blipFill>
        <p:spPr>
          <a:xfrm rot="1704600">
            <a:off x="4169880" y="4155120"/>
            <a:ext cx="2011320" cy="2381040"/>
          </a:xfrm>
          <a:prstGeom prst="rect">
            <a:avLst/>
          </a:prstGeom>
          <a:ln>
            <a:noFill/>
          </a:ln>
        </p:spPr>
      </p:pic>
      <p:pic>
        <p:nvPicPr>
          <p:cNvPr id="96" name="Рисунок 9" descr=""/>
          <p:cNvPicPr/>
          <p:nvPr/>
        </p:nvPicPr>
        <p:blipFill>
          <a:blip r:embed="rId9"/>
          <a:stretch/>
        </p:blipFill>
        <p:spPr>
          <a:xfrm rot="1066800">
            <a:off x="6797160" y="4251240"/>
            <a:ext cx="1998000" cy="24033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nodeType="click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nodeType="click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1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nodeType="click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1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nodeType="click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2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nodeType="click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2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nodeType="click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3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nodeType="click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3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nodeType="click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4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CustomShape 1"/>
          <p:cNvSpPr/>
          <p:nvPr/>
        </p:nvSpPr>
        <p:spPr>
          <a:xfrm>
            <a:off x="583920" y="394920"/>
            <a:ext cx="7488360" cy="516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ru-RU" sz="2800" spc="-1" strike="noStrike">
                <a:solidFill>
                  <a:srgbClr val="000000"/>
                </a:solidFill>
                <a:latin typeface="Trebuchet MS"/>
              </a:rPr>
              <a:t>Отгадай загадки.</a:t>
            </a:r>
            <a:endParaRPr b="0" lang="ru-RU" sz="2800" spc="-1" strike="noStrike">
              <a:latin typeface="Arial"/>
            </a:endParaRPr>
          </a:p>
        </p:txBody>
      </p:sp>
      <p:pic>
        <p:nvPicPr>
          <p:cNvPr id="98" name="Рисунок 2" descr=""/>
          <p:cNvPicPr/>
          <p:nvPr/>
        </p:nvPicPr>
        <p:blipFill>
          <a:blip r:embed="rId1"/>
          <a:stretch/>
        </p:blipFill>
        <p:spPr>
          <a:xfrm>
            <a:off x="6840" y="1297800"/>
            <a:ext cx="2948400" cy="2304000"/>
          </a:xfrm>
          <a:prstGeom prst="rect">
            <a:avLst/>
          </a:prstGeom>
          <a:ln>
            <a:noFill/>
          </a:ln>
        </p:spPr>
      </p:pic>
      <p:pic>
        <p:nvPicPr>
          <p:cNvPr id="99" name="Рисунок 3" descr=""/>
          <p:cNvPicPr/>
          <p:nvPr/>
        </p:nvPicPr>
        <p:blipFill>
          <a:blip r:embed="rId2"/>
          <a:stretch/>
        </p:blipFill>
        <p:spPr>
          <a:xfrm>
            <a:off x="3204000" y="1254600"/>
            <a:ext cx="2948400" cy="2390040"/>
          </a:xfrm>
          <a:prstGeom prst="rect">
            <a:avLst/>
          </a:prstGeom>
          <a:ln>
            <a:noFill/>
          </a:ln>
        </p:spPr>
      </p:pic>
      <p:pic>
        <p:nvPicPr>
          <p:cNvPr id="100" name="Рисунок 4" descr=""/>
          <p:cNvPicPr/>
          <p:nvPr/>
        </p:nvPicPr>
        <p:blipFill>
          <a:blip r:embed="rId3"/>
          <a:stretch/>
        </p:blipFill>
        <p:spPr>
          <a:xfrm>
            <a:off x="6145560" y="1340640"/>
            <a:ext cx="2998080" cy="2304000"/>
          </a:xfrm>
          <a:prstGeom prst="rect">
            <a:avLst/>
          </a:prstGeom>
          <a:ln>
            <a:noFill/>
          </a:ln>
        </p:spPr>
      </p:pic>
      <p:pic>
        <p:nvPicPr>
          <p:cNvPr id="101" name="Рисунок 5" descr=""/>
          <p:cNvPicPr/>
          <p:nvPr/>
        </p:nvPicPr>
        <p:blipFill>
          <a:blip r:embed="rId4"/>
          <a:stretch/>
        </p:blipFill>
        <p:spPr>
          <a:xfrm>
            <a:off x="6840" y="4149000"/>
            <a:ext cx="3002040" cy="2304000"/>
          </a:xfrm>
          <a:prstGeom prst="rect">
            <a:avLst/>
          </a:prstGeom>
          <a:ln>
            <a:noFill/>
          </a:ln>
        </p:spPr>
      </p:pic>
      <p:pic>
        <p:nvPicPr>
          <p:cNvPr id="102" name="Рисунок 6" descr=""/>
          <p:cNvPicPr/>
          <p:nvPr/>
        </p:nvPicPr>
        <p:blipFill>
          <a:blip r:embed="rId5"/>
          <a:stretch/>
        </p:blipFill>
        <p:spPr>
          <a:xfrm>
            <a:off x="2955600" y="4179960"/>
            <a:ext cx="3056400" cy="2304000"/>
          </a:xfrm>
          <a:prstGeom prst="rect">
            <a:avLst/>
          </a:prstGeom>
          <a:ln>
            <a:noFill/>
          </a:ln>
        </p:spPr>
      </p:pic>
      <p:pic>
        <p:nvPicPr>
          <p:cNvPr id="103" name="Рисунок 7" descr=""/>
          <p:cNvPicPr/>
          <p:nvPr/>
        </p:nvPicPr>
        <p:blipFill>
          <a:blip r:embed="rId6"/>
          <a:stretch/>
        </p:blipFill>
        <p:spPr>
          <a:xfrm>
            <a:off x="6145560" y="3861000"/>
            <a:ext cx="2991240" cy="29966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43" dur="indefinite" restart="never" nodeType="tmRoot">
          <p:childTnLst>
            <p:seq>
              <p:cTn id="44" dur="indefinite" nodeType="mainSeq">
                <p:childTnLst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nodeType="click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4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nodeType="click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54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nodeType="click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5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nodeType="click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64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nodeType="click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6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nodeType="click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7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CustomShape 1"/>
          <p:cNvSpPr/>
          <p:nvPr/>
        </p:nvSpPr>
        <p:spPr>
          <a:xfrm>
            <a:off x="611640" y="692640"/>
            <a:ext cx="7488360" cy="3076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ru-RU" sz="2800" spc="-1" strike="noStrike">
                <a:solidFill>
                  <a:srgbClr val="000000"/>
                </a:solidFill>
                <a:latin typeface="Trebuchet MS"/>
              </a:rPr>
              <a:t>Физкультминутка.</a:t>
            </a:r>
            <a:endParaRPr b="0" lang="ru-RU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800" spc="-1" strike="noStrike">
                <a:solidFill>
                  <a:srgbClr val="000000"/>
                </a:solidFill>
                <a:latin typeface="Trebuchet MS"/>
              </a:rPr>
              <a:t>Утром встал гусак на лапки,</a:t>
            </a:r>
            <a:endParaRPr b="0" lang="ru-RU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800" spc="-1" strike="noStrike">
                <a:solidFill>
                  <a:srgbClr val="000000"/>
                </a:solidFill>
                <a:latin typeface="Trebuchet MS"/>
              </a:rPr>
              <a:t>Приготовился к зарядке.</a:t>
            </a:r>
            <a:endParaRPr b="0" lang="ru-RU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800" spc="-1" strike="noStrike">
                <a:solidFill>
                  <a:srgbClr val="000000"/>
                </a:solidFill>
                <a:latin typeface="Trebuchet MS"/>
              </a:rPr>
              <a:t>Повернулся влево, вправо,</a:t>
            </a:r>
            <a:endParaRPr b="0" lang="ru-RU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800" spc="-1" strike="noStrike">
                <a:solidFill>
                  <a:srgbClr val="000000"/>
                </a:solidFill>
                <a:latin typeface="Trebuchet MS"/>
              </a:rPr>
              <a:t>Приседанье сделал справно,</a:t>
            </a:r>
            <a:endParaRPr b="0" lang="ru-RU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800" spc="-1" strike="noStrike">
                <a:solidFill>
                  <a:srgbClr val="000000"/>
                </a:solidFill>
                <a:latin typeface="Trebuchet MS"/>
              </a:rPr>
              <a:t>Клювиком почистил пух</a:t>
            </a:r>
            <a:endParaRPr b="0" lang="ru-RU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800" spc="-1" strike="noStrike">
                <a:solidFill>
                  <a:srgbClr val="000000"/>
                </a:solidFill>
                <a:latin typeface="Trebuchet MS"/>
              </a:rPr>
              <a:t>И скорей за парту – плюх!</a:t>
            </a:r>
            <a:endParaRPr b="0" lang="ru-RU" sz="2800" spc="-1" strike="noStrike">
              <a:latin typeface="Arial"/>
            </a:endParaRPr>
          </a:p>
        </p:txBody>
      </p:sp>
      <p:pic>
        <p:nvPicPr>
          <p:cNvPr id="105" name="Рисунок 2" descr=""/>
          <p:cNvPicPr/>
          <p:nvPr/>
        </p:nvPicPr>
        <p:blipFill>
          <a:blip r:embed="rId1"/>
          <a:stretch/>
        </p:blipFill>
        <p:spPr>
          <a:xfrm>
            <a:off x="6372360" y="3285000"/>
            <a:ext cx="1583640" cy="245808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CustomShape 1"/>
          <p:cNvSpPr/>
          <p:nvPr/>
        </p:nvSpPr>
        <p:spPr>
          <a:xfrm>
            <a:off x="467640" y="620640"/>
            <a:ext cx="7632360" cy="516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ru-RU" sz="2800" spc="-1" strike="noStrike">
                <a:solidFill>
                  <a:srgbClr val="000000"/>
                </a:solidFill>
                <a:latin typeface="Trebuchet MS"/>
              </a:rPr>
              <a:t>Объясните значение слов.</a:t>
            </a:r>
            <a:endParaRPr b="0" lang="ru-RU" sz="2800" spc="-1" strike="noStrike">
              <a:latin typeface="Arial"/>
            </a:endParaRPr>
          </a:p>
        </p:txBody>
      </p:sp>
      <p:sp>
        <p:nvSpPr>
          <p:cNvPr id="107" name="CustomShape 2"/>
          <p:cNvSpPr/>
          <p:nvPr/>
        </p:nvSpPr>
        <p:spPr>
          <a:xfrm>
            <a:off x="611640" y="1340640"/>
            <a:ext cx="7344360" cy="456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i="1" lang="ru-RU" sz="2400" spc="-1" strike="noStrike">
                <a:solidFill>
                  <a:srgbClr val="000000"/>
                </a:solidFill>
                <a:latin typeface="Trebuchet MS"/>
              </a:rPr>
              <a:t>Прилежание</a:t>
            </a:r>
            <a:r>
              <a:rPr b="0" lang="ru-RU" sz="2400" spc="-1" strike="noStrike">
                <a:solidFill>
                  <a:srgbClr val="000000"/>
                </a:solidFill>
                <a:latin typeface="Trebuchet MS"/>
              </a:rPr>
              <a:t> - это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108" name="CustomShape 3"/>
          <p:cNvSpPr/>
          <p:nvPr/>
        </p:nvSpPr>
        <p:spPr>
          <a:xfrm>
            <a:off x="605880" y="1801800"/>
            <a:ext cx="6840360" cy="456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ru-RU" sz="2400" spc="-1" strike="noStrike">
                <a:solidFill>
                  <a:srgbClr val="000000"/>
                </a:solidFill>
                <a:latin typeface="Trebuchet MS"/>
              </a:rPr>
              <a:t>старательность, усердие в труде, учении.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109" name="CustomShape 4"/>
          <p:cNvSpPr/>
          <p:nvPr/>
        </p:nvSpPr>
        <p:spPr>
          <a:xfrm>
            <a:off x="610560" y="2953080"/>
            <a:ext cx="6552360" cy="456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i="1" lang="ru-RU" sz="2400" spc="-1" strike="noStrike">
                <a:solidFill>
                  <a:srgbClr val="000000"/>
                </a:solidFill>
                <a:latin typeface="Trebuchet MS"/>
              </a:rPr>
              <a:t>Благодарность - </a:t>
            </a:r>
            <a:r>
              <a:rPr b="0" lang="ru-RU" sz="2400" spc="-1" strike="noStrike">
                <a:solidFill>
                  <a:srgbClr val="000000"/>
                </a:solidFill>
                <a:latin typeface="Trebuchet MS"/>
              </a:rPr>
              <a:t>это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110" name="CustomShape 5"/>
          <p:cNvSpPr/>
          <p:nvPr/>
        </p:nvSpPr>
        <p:spPr>
          <a:xfrm>
            <a:off x="616320" y="3357000"/>
            <a:ext cx="6691680" cy="8218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ru-RU" sz="2400" spc="-1" strike="noStrike">
                <a:solidFill>
                  <a:srgbClr val="000000"/>
                </a:solidFill>
                <a:latin typeface="Trebuchet MS"/>
              </a:rPr>
              <a:t>чувство признательности к кому-нибудь за оказанное добро, внимание, услугу.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111" name="CustomShape 6"/>
          <p:cNvSpPr/>
          <p:nvPr/>
        </p:nvSpPr>
        <p:spPr>
          <a:xfrm>
            <a:off x="616320" y="4725000"/>
            <a:ext cx="6691680" cy="456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i="1" lang="ru-RU" sz="2400" spc="-1" strike="noStrike">
                <a:solidFill>
                  <a:srgbClr val="000000"/>
                </a:solidFill>
                <a:latin typeface="Trebuchet MS"/>
              </a:rPr>
              <a:t>Милосердие - </a:t>
            </a:r>
            <a:r>
              <a:rPr b="0" lang="ru-RU" sz="2400" spc="-1" strike="noStrike">
                <a:solidFill>
                  <a:srgbClr val="000000"/>
                </a:solidFill>
                <a:latin typeface="Trebuchet MS"/>
              </a:rPr>
              <a:t>это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112" name="CustomShape 7"/>
          <p:cNvSpPr/>
          <p:nvPr/>
        </p:nvSpPr>
        <p:spPr>
          <a:xfrm>
            <a:off x="605880" y="5132520"/>
            <a:ext cx="6552360" cy="8218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ru-RU" sz="2400" spc="-1" strike="noStrike">
                <a:solidFill>
                  <a:srgbClr val="000000"/>
                </a:solidFill>
                <a:latin typeface="Trebuchet MS"/>
              </a:rPr>
              <a:t>готовность помочь кому-нибудь из сострадания, человеколюбия.</a:t>
            </a:r>
            <a:endParaRPr b="0" lang="ru-RU" sz="2400" spc="-1" strike="noStrike">
              <a:latin typeface="Arial"/>
            </a:endParaRPr>
          </a:p>
        </p:txBody>
      </p:sp>
      <p:pic>
        <p:nvPicPr>
          <p:cNvPr id="113" name="Рисунок 9" descr=""/>
          <p:cNvPicPr/>
          <p:nvPr/>
        </p:nvPicPr>
        <p:blipFill>
          <a:blip r:embed="rId1"/>
          <a:stretch/>
        </p:blipFill>
        <p:spPr>
          <a:xfrm>
            <a:off x="5816880" y="4365000"/>
            <a:ext cx="3349800" cy="252000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75" dur="indefinite" restart="never" nodeType="tmRoot">
          <p:childTnLst>
            <p:seq>
              <p:cTn id="76" dur="indefinite" nodeType="mainSeq">
                <p:childTnLst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nodeType="click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81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nodeType="click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86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nodeType="click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91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nodeType="click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96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nodeType="click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101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nodeType="click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106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nodeType="click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111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" name="Рисунок 1" descr=""/>
          <p:cNvPicPr/>
          <p:nvPr/>
        </p:nvPicPr>
        <p:blipFill>
          <a:blip r:embed="rId1"/>
          <a:stretch/>
        </p:blipFill>
        <p:spPr>
          <a:xfrm>
            <a:off x="3348000" y="1989000"/>
            <a:ext cx="2376000" cy="2736000"/>
          </a:xfrm>
          <a:prstGeom prst="rect">
            <a:avLst/>
          </a:prstGeom>
          <a:ln>
            <a:noFill/>
          </a:ln>
        </p:spPr>
      </p:pic>
      <p:pic>
        <p:nvPicPr>
          <p:cNvPr id="115" name="Рисунок 2" descr=""/>
          <p:cNvPicPr/>
          <p:nvPr/>
        </p:nvPicPr>
        <p:blipFill>
          <a:blip r:embed="rId2"/>
          <a:stretch/>
        </p:blipFill>
        <p:spPr>
          <a:xfrm>
            <a:off x="0" y="18360"/>
            <a:ext cx="1813320" cy="1970280"/>
          </a:xfrm>
          <a:prstGeom prst="rect">
            <a:avLst/>
          </a:prstGeom>
          <a:ln>
            <a:noFill/>
          </a:ln>
        </p:spPr>
      </p:pic>
      <p:pic>
        <p:nvPicPr>
          <p:cNvPr id="116" name="Рисунок 3" descr=""/>
          <p:cNvPicPr/>
          <p:nvPr/>
        </p:nvPicPr>
        <p:blipFill>
          <a:blip r:embed="rId3"/>
          <a:stretch/>
        </p:blipFill>
        <p:spPr>
          <a:xfrm>
            <a:off x="2195640" y="-13680"/>
            <a:ext cx="1809720" cy="2002320"/>
          </a:xfrm>
          <a:prstGeom prst="rect">
            <a:avLst/>
          </a:prstGeom>
          <a:ln>
            <a:noFill/>
          </a:ln>
        </p:spPr>
      </p:pic>
      <p:pic>
        <p:nvPicPr>
          <p:cNvPr id="117" name="Рисунок 4" descr=""/>
          <p:cNvPicPr/>
          <p:nvPr/>
        </p:nvPicPr>
        <p:blipFill>
          <a:blip r:embed="rId4"/>
          <a:stretch/>
        </p:blipFill>
        <p:spPr>
          <a:xfrm>
            <a:off x="4452480" y="-19440"/>
            <a:ext cx="2210760" cy="2007720"/>
          </a:xfrm>
          <a:prstGeom prst="rect">
            <a:avLst/>
          </a:prstGeom>
          <a:ln>
            <a:noFill/>
          </a:ln>
        </p:spPr>
      </p:pic>
      <p:pic>
        <p:nvPicPr>
          <p:cNvPr id="118" name="Рисунок 5" descr=""/>
          <p:cNvPicPr/>
          <p:nvPr/>
        </p:nvPicPr>
        <p:blipFill>
          <a:blip r:embed="rId5"/>
          <a:stretch/>
        </p:blipFill>
        <p:spPr>
          <a:xfrm>
            <a:off x="6946200" y="18360"/>
            <a:ext cx="2195280" cy="1970280"/>
          </a:xfrm>
          <a:prstGeom prst="rect">
            <a:avLst/>
          </a:prstGeom>
          <a:ln>
            <a:noFill/>
          </a:ln>
        </p:spPr>
      </p:pic>
      <p:pic>
        <p:nvPicPr>
          <p:cNvPr id="119" name="Рисунок 6" descr=""/>
          <p:cNvPicPr/>
          <p:nvPr/>
        </p:nvPicPr>
        <p:blipFill>
          <a:blip r:embed="rId6"/>
          <a:stretch/>
        </p:blipFill>
        <p:spPr>
          <a:xfrm>
            <a:off x="6946200" y="2371680"/>
            <a:ext cx="2199960" cy="1970280"/>
          </a:xfrm>
          <a:prstGeom prst="rect">
            <a:avLst/>
          </a:prstGeom>
          <a:ln>
            <a:noFill/>
          </a:ln>
        </p:spPr>
      </p:pic>
      <p:pic>
        <p:nvPicPr>
          <p:cNvPr id="120" name="Рисунок 7" descr=""/>
          <p:cNvPicPr/>
          <p:nvPr/>
        </p:nvPicPr>
        <p:blipFill>
          <a:blip r:embed="rId7"/>
          <a:stretch/>
        </p:blipFill>
        <p:spPr>
          <a:xfrm>
            <a:off x="6909840" y="4849920"/>
            <a:ext cx="2231640" cy="2007720"/>
          </a:xfrm>
          <a:prstGeom prst="rect">
            <a:avLst/>
          </a:prstGeom>
          <a:ln>
            <a:noFill/>
          </a:ln>
        </p:spPr>
      </p:pic>
      <p:pic>
        <p:nvPicPr>
          <p:cNvPr id="121" name="Рисунок 8" descr=""/>
          <p:cNvPicPr/>
          <p:nvPr/>
        </p:nvPicPr>
        <p:blipFill>
          <a:blip r:embed="rId8"/>
          <a:stretch/>
        </p:blipFill>
        <p:spPr>
          <a:xfrm>
            <a:off x="3438000" y="4847040"/>
            <a:ext cx="2285640" cy="1983600"/>
          </a:xfrm>
          <a:prstGeom prst="rect">
            <a:avLst/>
          </a:prstGeom>
          <a:ln>
            <a:noFill/>
          </a:ln>
        </p:spPr>
      </p:pic>
      <p:pic>
        <p:nvPicPr>
          <p:cNvPr id="122" name="Рисунок 9" descr=""/>
          <p:cNvPicPr/>
          <p:nvPr/>
        </p:nvPicPr>
        <p:blipFill>
          <a:blip r:embed="rId9"/>
          <a:stretch/>
        </p:blipFill>
        <p:spPr>
          <a:xfrm>
            <a:off x="20520" y="4697640"/>
            <a:ext cx="2231640" cy="2160000"/>
          </a:xfrm>
          <a:prstGeom prst="rect">
            <a:avLst/>
          </a:prstGeom>
          <a:ln>
            <a:noFill/>
          </a:ln>
        </p:spPr>
      </p:pic>
      <p:pic>
        <p:nvPicPr>
          <p:cNvPr id="123" name="Рисунок 10" descr=""/>
          <p:cNvPicPr/>
          <p:nvPr/>
        </p:nvPicPr>
        <p:blipFill>
          <a:blip r:embed="rId10"/>
          <a:stretch/>
        </p:blipFill>
        <p:spPr>
          <a:xfrm>
            <a:off x="0" y="2179800"/>
            <a:ext cx="2171160" cy="21326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12" dur="indefinite" restart="never" nodeType="tmRoot">
          <p:childTnLst>
            <p:seq>
              <p:cTn id="113" dur="indefinite" nodeType="mainSeq">
                <p:childTnLst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nodeType="click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118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nodeType="click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123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nodeType="click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128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nodeType="click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133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nodeType="click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138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nodeType="click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143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nodeType="click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148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nodeType="click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153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nodeType="click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158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CustomShape 1"/>
          <p:cNvSpPr/>
          <p:nvPr/>
        </p:nvSpPr>
        <p:spPr>
          <a:xfrm>
            <a:off x="467640" y="692640"/>
            <a:ext cx="7272360" cy="3503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ru-RU" sz="2800" spc="-1" strike="noStrike">
                <a:solidFill>
                  <a:srgbClr val="000000"/>
                </a:solidFill>
                <a:latin typeface="Trebuchet MS"/>
              </a:rPr>
              <a:t>Зачем писатели и поэты пишут весёлые смешные произведения?</a:t>
            </a:r>
            <a:endParaRPr b="0" lang="ru-RU" sz="2800" spc="-1" strike="noStrike">
              <a:latin typeface="Arial"/>
            </a:endParaRPr>
          </a:p>
          <a:p>
            <a:pPr marL="457200" indent="-45684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ru-RU" sz="2800" spc="-1" strike="noStrike">
                <a:solidFill>
                  <a:srgbClr val="000000"/>
                </a:solidFill>
                <a:latin typeface="Trebuchet MS"/>
              </a:rPr>
              <a:t>развеселить, порадовать читателя;</a:t>
            </a:r>
            <a:endParaRPr b="0" lang="ru-RU" sz="2800" spc="-1" strike="noStrike">
              <a:latin typeface="Arial"/>
            </a:endParaRPr>
          </a:p>
          <a:p>
            <a:pPr marL="457200" indent="-45684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ru-RU" sz="2800" spc="-1" strike="noStrike">
                <a:solidFill>
                  <a:srgbClr val="000000"/>
                </a:solidFill>
                <a:latin typeface="Trebuchet MS"/>
              </a:rPr>
              <a:t>подшутить над кем-нибудь;</a:t>
            </a:r>
            <a:endParaRPr b="0" lang="ru-RU" sz="2800" spc="-1" strike="noStrike">
              <a:latin typeface="Arial"/>
            </a:endParaRPr>
          </a:p>
          <a:p>
            <a:pPr marL="457200" indent="-45684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ru-RU" sz="2800" spc="-1" strike="noStrike">
                <a:solidFill>
                  <a:srgbClr val="000000"/>
                </a:solidFill>
                <a:latin typeface="Trebuchet MS"/>
              </a:rPr>
              <a:t>помочь увидеть поступки со стороны, поразмышлять над недостатками;</a:t>
            </a:r>
            <a:endParaRPr b="0" lang="ru-RU" sz="2800" spc="-1" strike="noStrike">
              <a:latin typeface="Arial"/>
            </a:endParaRPr>
          </a:p>
          <a:p>
            <a:pPr marL="457200" indent="-45684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ru-RU" sz="2800" spc="-1" strike="noStrike">
                <a:solidFill>
                  <a:srgbClr val="000000"/>
                </a:solidFill>
                <a:latin typeface="Trebuchet MS"/>
              </a:rPr>
              <a:t>разбудить фантазию.</a:t>
            </a:r>
            <a:endParaRPr b="0" lang="ru-RU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800" spc="-1" strike="noStrike">
              <a:latin typeface="Arial"/>
            </a:endParaRPr>
          </a:p>
        </p:txBody>
      </p:sp>
      <p:pic>
        <p:nvPicPr>
          <p:cNvPr id="125" name="Рисунок 2" descr=""/>
          <p:cNvPicPr/>
          <p:nvPr/>
        </p:nvPicPr>
        <p:blipFill>
          <a:blip r:embed="rId1"/>
          <a:stretch/>
        </p:blipFill>
        <p:spPr>
          <a:xfrm>
            <a:off x="5868000" y="3789000"/>
            <a:ext cx="1670400" cy="19533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59" dur="indefinite" restart="never" nodeType="tmRoot">
          <p:childTnLst>
            <p:seq>
              <p:cTn id="160" dur="indefinite" nodeType="mainSeq">
                <p:childTnLst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nodeType="click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165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CustomShape 1"/>
          <p:cNvSpPr/>
          <p:nvPr/>
        </p:nvSpPr>
        <p:spPr>
          <a:xfrm>
            <a:off x="467640" y="548640"/>
            <a:ext cx="7344360" cy="3503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ru-RU" sz="2800" spc="-1" strike="noStrike">
                <a:solidFill>
                  <a:srgbClr val="000000"/>
                </a:solidFill>
                <a:latin typeface="Trebuchet MS"/>
              </a:rPr>
              <a:t>Рефлексия.</a:t>
            </a:r>
            <a:endParaRPr b="0" lang="ru-RU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2800" spc="-1" strike="noStrike">
                <a:solidFill>
                  <a:srgbClr val="000000"/>
                </a:solidFill>
                <a:latin typeface="Trebuchet MS"/>
              </a:rPr>
              <a:t>Что вас огорчило?</a:t>
            </a:r>
            <a:endParaRPr b="0" lang="ru-RU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2800" spc="-1" strike="noStrike">
                <a:solidFill>
                  <a:srgbClr val="000000"/>
                </a:solidFill>
                <a:latin typeface="Trebuchet MS"/>
              </a:rPr>
              <a:t>Что порадовало?</a:t>
            </a:r>
            <a:endParaRPr b="0" lang="ru-RU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2800" spc="-1" strike="noStrike">
                <a:solidFill>
                  <a:srgbClr val="000000"/>
                </a:solidFill>
                <a:latin typeface="Trebuchet MS"/>
              </a:rPr>
              <a:t>Работу над каким разделом мы закончили?</a:t>
            </a:r>
            <a:endParaRPr b="0" lang="ru-RU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2800" spc="-1" strike="noStrike">
                <a:solidFill>
                  <a:srgbClr val="000000"/>
                </a:solidFill>
                <a:latin typeface="Trebuchet MS"/>
              </a:rPr>
              <a:t>Какие произведения вам больше всего понравились?</a:t>
            </a:r>
            <a:endParaRPr b="0" lang="ru-RU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2800" spc="-1" strike="noStrike">
                <a:solidFill>
                  <a:srgbClr val="000000"/>
                </a:solidFill>
                <a:latin typeface="Trebuchet MS"/>
              </a:rPr>
              <a:t>Кто их авторы?</a:t>
            </a:r>
            <a:endParaRPr b="0" lang="ru-RU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2800" spc="-1" strike="noStrike">
                <a:solidFill>
                  <a:srgbClr val="000000"/>
                </a:solidFill>
                <a:latin typeface="Trebuchet MS"/>
              </a:rPr>
              <a:t>Чему учат нас эти произведения?</a:t>
            </a:r>
            <a:endParaRPr b="0" lang="ru-RU" sz="2800" spc="-1" strike="noStrike">
              <a:latin typeface="Arial"/>
            </a:endParaRPr>
          </a:p>
        </p:txBody>
      </p:sp>
      <p:pic>
        <p:nvPicPr>
          <p:cNvPr id="127" name="Рисунок 2" descr=""/>
          <p:cNvPicPr/>
          <p:nvPr/>
        </p:nvPicPr>
        <p:blipFill>
          <a:blip r:embed="rId1"/>
          <a:stretch/>
        </p:blipFill>
        <p:spPr>
          <a:xfrm>
            <a:off x="5796000" y="4088160"/>
            <a:ext cx="3347640" cy="276948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66" dur="indefinite" restart="never" nodeType="tmRoot">
          <p:childTnLst>
            <p:seq>
              <p:cTn id="167" dur="indefinite" nodeType="mainSeq">
                <p:childTnLst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nodeType="click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172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62</TotalTime>
  <Application>LibreOffice/6.4.1.2$Windows_X86_64 LibreOffice_project/4d224e95b98b138af42a64d84056446d09082932</Application>
  <Words>162</Words>
  <Paragraphs>31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2016-05-10T17:56:01Z</dcterms:created>
  <dc:creator>AMD</dc:creator>
  <dc:description/>
  <dc:language>ru-RU</dc:language>
  <cp:lastModifiedBy/>
  <dcterms:modified xsi:type="dcterms:W3CDTF">2020-03-18T09:47:19Z</dcterms:modified>
  <cp:revision>9</cp:revision>
  <dc:subject/>
  <dc:title>Повторение и обобщение по теме «И в шутку, и всерьёз».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14.0000</vt:lpwstr>
  </property>
  <property fmtid="{D5CDD505-2E9C-101B-9397-08002B2CF9AE}" pid="3" name="HiddenSlides">
    <vt:i4>0</vt:i4>
  </property>
  <property fmtid="{D5CDD505-2E9C-101B-9397-08002B2CF9AE}" pid="4" name="HyperlinksChanged">
    <vt:bool>0</vt:bool>
  </property>
  <property fmtid="{D5CDD505-2E9C-101B-9397-08002B2CF9AE}" pid="5" name="LinksUpToDate">
    <vt:bool>0</vt:bool>
  </property>
  <property fmtid="{D5CDD505-2E9C-101B-9397-08002B2CF9AE}" pid="6" name="MMClips">
    <vt:i4>0</vt:i4>
  </property>
  <property fmtid="{D5CDD505-2E9C-101B-9397-08002B2CF9AE}" pid="7" name="Notes">
    <vt:i4>0</vt:i4>
  </property>
  <property fmtid="{D5CDD505-2E9C-101B-9397-08002B2CF9AE}" pid="8" name="PresentationFormat">
    <vt:lpwstr>Экран (4:3)</vt:lpwstr>
  </property>
  <property fmtid="{D5CDD505-2E9C-101B-9397-08002B2CF9AE}" pid="9" name="ScaleCrop">
    <vt:bool>0</vt:bool>
  </property>
  <property fmtid="{D5CDD505-2E9C-101B-9397-08002B2CF9AE}" pid="10" name="ShareDoc">
    <vt:bool>0</vt:bool>
  </property>
  <property fmtid="{D5CDD505-2E9C-101B-9397-08002B2CF9AE}" pid="11" name="Slides">
    <vt:i4>8</vt:i4>
  </property>
</Properties>
</file>