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640" y="-104"/>
      </p:cViewPr>
      <p:guideLst>
        <p:guide orient="horz" pos="3612"/>
        <p:guide pos="47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tags" Target="tags/tag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BEC0-922A-4503-A8BC-374155FAF327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EA08B-510C-488D-8C44-9400834F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25.jpeg"/><Relationship Id="rId13" Type="http://schemas.openxmlformats.org/officeDocument/2006/relationships/image" Target="../media/image26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1744"/>
            <a:ext cx="9144000" cy="2357454"/>
          </a:xfrm>
        </p:spPr>
        <p:txBody>
          <a:bodyPr>
            <a:normAutofit fontScale="90000"/>
          </a:bodyPr>
          <a:lstStyle/>
          <a:p>
            <a:r>
              <a:rPr lang="ru-RU" sz="5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Приспособления </a:t>
            </a:r>
            <a:br>
              <a:rPr lang="ru-RU" sz="5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организмов к жизни в природе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ПРИСПОСОБЛЕННОСТЬ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презентации биология\КАРТИНКИ\картинки пр19\рыба в во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7"/>
            <a:ext cx="4572000" cy="2714644"/>
          </a:xfrm>
          <a:prstGeom prst="rect">
            <a:avLst/>
          </a:prstGeom>
          <a:noFill/>
        </p:spPr>
      </p:pic>
      <p:pic>
        <p:nvPicPr>
          <p:cNvPr id="1027" name="Picture 3" descr="F:\презентации биология\КАРТИНКИ\картинки пр19\птица на дереве.jpg"/>
          <p:cNvPicPr>
            <a:picLocks noChangeAspect="1" noChangeArrowheads="1"/>
          </p:cNvPicPr>
          <p:nvPr/>
        </p:nvPicPr>
        <p:blipFill>
          <a:blip r:embed="rId3"/>
          <a:srcRect b="6666"/>
          <a:stretch>
            <a:fillRect/>
          </a:stretch>
        </p:blipFill>
        <p:spPr bwMode="auto">
          <a:xfrm>
            <a:off x="4572000" y="714356"/>
            <a:ext cx="4572000" cy="2714644"/>
          </a:xfrm>
          <a:prstGeom prst="rect">
            <a:avLst/>
          </a:prstGeom>
          <a:noFill/>
        </p:spPr>
      </p:pic>
      <p:pic>
        <p:nvPicPr>
          <p:cNvPr id="1028" name="Picture 4" descr="F:\презентации биология\КАРТИНКИ\картинки пр19\одуванчик на поляне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0" y="3429000"/>
            <a:ext cx="4572000" cy="2857520"/>
          </a:xfrm>
          <a:prstGeom prst="rect">
            <a:avLst/>
          </a:prstGeom>
          <a:noFill/>
        </p:spPr>
      </p:pic>
      <p:pic>
        <p:nvPicPr>
          <p:cNvPr id="1029" name="Picture 5" descr="F:\презентации биология\КАРТИНКИ\картинки пр19\кислица в лес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2857520"/>
          </a:xfrm>
          <a:prstGeom prst="rect">
            <a:avLst/>
          </a:prstGeom>
          <a:noFill/>
        </p:spPr>
      </p:pic>
      <p:pic>
        <p:nvPicPr>
          <p:cNvPr id="9" name="Picture 2" descr="G: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215074" y="714356"/>
            <a:ext cx="2928926" cy="50720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71802" y="714356"/>
            <a:ext cx="3143272" cy="50720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714356"/>
            <a:ext cx="3071802" cy="50720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 ОБИТАНИЯ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презентации биология\КАРТИНКИ\картинки пр19\затемненный лес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071804" cy="264637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714356"/>
            <a:ext cx="307180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ЗАТЕМНЕННЫЙ ЛЕС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F:\презентации биология\КАРТИНКИ\картинки пр19\освещенный луг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14422"/>
            <a:ext cx="3000396" cy="264637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071802" y="714356"/>
            <a:ext cx="3000396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ОСВЕЩЕННЫЙ ЛУГ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презентации биология\КАРТИНКИ\картинки пр19\озеро-лу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08"/>
            <a:ext cx="3071802" cy="286069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072198" y="714356"/>
            <a:ext cx="307180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F:\презентации биология\КАРТИНКИ\картинки пр19\мо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0800"/>
            <a:ext cx="1500166" cy="13541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4" name="Picture 6" descr="F:\презентации биология\КАРТИНКИ\картинки пр19\черника в лес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860800"/>
            <a:ext cx="1571636" cy="135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214950"/>
            <a:ext cx="1500166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166" y="5214950"/>
            <a:ext cx="1571604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F:\презентации биология\КАРТИНКИ\картинки пр19\иван-чай.jpg"/>
          <p:cNvPicPr>
            <a:picLocks noChangeAspect="1" noChangeArrowheads="1"/>
          </p:cNvPicPr>
          <p:nvPr/>
        </p:nvPicPr>
        <p:blipFill>
          <a:blip r:embed="rId7" cstate="print"/>
          <a:srcRect l="-977" t="3125"/>
          <a:stretch>
            <a:fillRect/>
          </a:stretch>
        </p:blipFill>
        <p:spPr bwMode="auto">
          <a:xfrm>
            <a:off x="3071802" y="3860800"/>
            <a:ext cx="1500198" cy="13541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071802" y="5214950"/>
            <a:ext cx="1500198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ИВАН-ЧАЙ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F:\презентации биология\КАРТИНКИ\картинки пр19\Одуванчик,_Кавказ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60800"/>
            <a:ext cx="1500198" cy="13541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4572001" y="5214950"/>
            <a:ext cx="1500197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7" name="Picture 9" descr="F:\презентации биология\КАРТИНКИ\картинки пр19\водоросли в озер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9" y="3860800"/>
            <a:ext cx="1643074" cy="135415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6072198" y="5214950"/>
            <a:ext cx="1643074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F:\презентации биология\КАРТИНКИ\картинки пр19\кувшинки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3860800"/>
            <a:ext cx="1428728" cy="135415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7715272" y="5214950"/>
            <a:ext cx="1428728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КУВШИНКИ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" grpId="0"/>
      <p:bldP spid="5" grpId="0" animBg="1"/>
      <p:bldP spid="7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00760" y="714356"/>
            <a:ext cx="3143240" cy="5429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714356"/>
            <a:ext cx="2928958" cy="5429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14356"/>
            <a:ext cx="3071802" cy="5429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СРЕДЫ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14356"/>
            <a:ext cx="3071802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ХОЛОДНАЯ ЗИМА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714356"/>
            <a:ext cx="2928958" cy="114300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РАСТЕНИЙ В ОПЫЛЕНИИ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714356"/>
            <a:ext cx="3143240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ОТ ХИЩНИКОВ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презентации биология\КАРТИНКИ\картинки пр19\заяц-беля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1571604" cy="16430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5" name="Picture 3" descr="F:\презентации биология\КАРТИНКИ\картинки пр19\медведь в спяч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1500198" cy="16430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F:\презентации биология\КАРТИНКИ\картинки пр19\перелетные птиц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1571604" cy="1714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8" name="Picture 6" descr="F:\презентации биология\КАРТИНКИ\картинки пр19\листоп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000504"/>
            <a:ext cx="1500198" cy="1714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81" name="Picture 9" descr="F:\презентации биология\КАРТИНКИ\картинки пр19\тысячелистн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857364"/>
            <a:ext cx="1500198" cy="16430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82" name="Picture 10" descr="F:\презентации биология\КАРТИНКИ\картинки пр19\цветы вишни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000504"/>
            <a:ext cx="1500198" cy="1714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83" name="Picture 11" descr="F:\презентации биология\КАРТИНКИ\картинки пр19\цветы яблони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857364"/>
            <a:ext cx="1428760" cy="16430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84" name="Picture 12" descr="F:\презентации биология\КАРТИНКИ\картинки пр19\Calathea_lancifoli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000504"/>
            <a:ext cx="1428760" cy="1714512"/>
          </a:xfrm>
          <a:prstGeom prst="rect">
            <a:avLst/>
          </a:prstGeom>
          <a:noFill/>
        </p:spPr>
      </p:pic>
      <p:pic>
        <p:nvPicPr>
          <p:cNvPr id="3085" name="Picture 13" descr="F:\презентации биология\КАРТИНКИ\картинки пр19\зеленый кузнечи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1857381"/>
            <a:ext cx="1595428" cy="16430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86" name="Picture 14" descr="F:\презентации биология\КАРТИНКИ\картинки пр19\муха-пчел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4786" y="1857364"/>
            <a:ext cx="1519214" cy="16430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87" name="Picture 15" descr="F:\презентации биология\КАРТИНКИ\картинки пр19\шиповник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4000505"/>
            <a:ext cx="1547812" cy="1733546"/>
          </a:xfrm>
          <a:prstGeom prst="rect">
            <a:avLst/>
          </a:prstGeom>
          <a:noFill/>
        </p:spPr>
      </p:pic>
      <p:pic>
        <p:nvPicPr>
          <p:cNvPr id="3088" name="Picture 16" descr="F:\презентации биология\КАРТИНКИ\картинки пр19\барбарис.jpg"/>
          <p:cNvPicPr>
            <a:picLocks noChangeAspect="1" noChangeArrowheads="1"/>
          </p:cNvPicPr>
          <p:nvPr/>
        </p:nvPicPr>
        <p:blipFill>
          <a:blip r:embed="rId13"/>
          <a:srcRect b="8498"/>
          <a:stretch>
            <a:fillRect/>
          </a:stretch>
        </p:blipFill>
        <p:spPr bwMode="auto">
          <a:xfrm>
            <a:off x="6000760" y="4000505"/>
            <a:ext cx="1595428" cy="1733546"/>
          </a:xfrm>
          <a:prstGeom prst="rect">
            <a:avLst/>
          </a:prstGeom>
          <a:noFill/>
        </p:spPr>
      </p:pic>
      <p:pic>
        <p:nvPicPr>
          <p:cNvPr id="22" name="Picture 2" descr="G: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2" grpId="0"/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ffca43974f71f5bc88e62049740febbff9db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</Words>
  <Application>Microsoft Macintosh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Приспособления  организмов к жизни в природе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хами смирогн</cp:lastModifiedBy>
  <cp:revision>39</cp:revision>
  <dcterms:created xsi:type="dcterms:W3CDTF">2013-02-09T08:41:44Z</dcterms:created>
  <dcterms:modified xsi:type="dcterms:W3CDTF">2020-03-18T10:43:14Z</dcterms:modified>
</cp:coreProperties>
</file>