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</p:sldIdLst>
  <p:sldSz cx="9144000" cy="6858000" type="screen4x3"/>
  <p:notesSz cx="6858000" cy="9144000"/>
  <p:custDataLst>
    <p:tags r:id="rId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2" d="100"/>
          <a:sy n="72" d="100"/>
        </p:scale>
        <p:origin x="-640" y="-104"/>
      </p:cViewPr>
      <p:guideLst>
        <p:guide orient="horz" pos="3612"/>
        <p:guide pos="478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tags" Target="tags/tag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DBEC0-922A-4503-A8BC-374155FAF327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08B-510C-488D-8C44-9400834F60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DBEC0-922A-4503-A8BC-374155FAF327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08B-510C-488D-8C44-9400834F60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DBEC0-922A-4503-A8BC-374155FAF327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08B-510C-488D-8C44-9400834F60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DBEC0-922A-4503-A8BC-374155FAF327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08B-510C-488D-8C44-9400834F60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DBEC0-922A-4503-A8BC-374155FAF327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08B-510C-488D-8C44-9400834F60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DBEC0-922A-4503-A8BC-374155FAF327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08B-510C-488D-8C44-9400834F60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DBEC0-922A-4503-A8BC-374155FAF327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08B-510C-488D-8C44-9400834F60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DBEC0-922A-4503-A8BC-374155FAF327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08B-510C-488D-8C44-9400834F60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DBEC0-922A-4503-A8BC-374155FAF327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08B-510C-488D-8C44-9400834F60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DBEC0-922A-4503-A8BC-374155FAF327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08B-510C-488D-8C44-9400834F60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DBEC0-922A-4503-A8BC-374155FAF327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08B-510C-488D-8C44-9400834F60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DBEC0-922A-4503-A8BC-374155FAF327}" type="datetimeFigureOut">
              <a:rPr lang="ru-RU" smtClean="0"/>
              <a:pPr/>
              <a:t>18.03.20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EA08B-510C-488D-8C44-9400834F60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6" Type="http://schemas.openxmlformats.org/officeDocument/2006/relationships/image" Target="../media/image10.jpeg"/><Relationship Id="rId7" Type="http://schemas.openxmlformats.org/officeDocument/2006/relationships/image" Target="../media/image11.jpeg"/><Relationship Id="rId8" Type="http://schemas.openxmlformats.org/officeDocument/2006/relationships/image" Target="../media/image12.jpeg"/><Relationship Id="rId9" Type="http://schemas.openxmlformats.org/officeDocument/2006/relationships/image" Target="../media/image13.jpeg"/><Relationship Id="rId10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4.jpeg"/><Relationship Id="rId12" Type="http://schemas.openxmlformats.org/officeDocument/2006/relationships/image" Target="../media/image25.jpeg"/><Relationship Id="rId13" Type="http://schemas.openxmlformats.org/officeDocument/2006/relationships/image" Target="../media/image26.jpeg"/><Relationship Id="rId1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image" Target="../media/image18.jpeg"/><Relationship Id="rId6" Type="http://schemas.openxmlformats.org/officeDocument/2006/relationships/image" Target="../media/image19.jpeg"/><Relationship Id="rId7" Type="http://schemas.openxmlformats.org/officeDocument/2006/relationships/image" Target="../media/image20.jpeg"/><Relationship Id="rId8" Type="http://schemas.openxmlformats.org/officeDocument/2006/relationships/image" Target="../media/image21.jpeg"/><Relationship Id="rId9" Type="http://schemas.openxmlformats.org/officeDocument/2006/relationships/image" Target="../media/image22.jpeg"/><Relationship Id="rId10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571744"/>
            <a:ext cx="9144000" cy="2357454"/>
          </a:xfrm>
        </p:spPr>
        <p:txBody>
          <a:bodyPr>
            <a:normAutofit fontScale="90000"/>
          </a:bodyPr>
          <a:lstStyle/>
          <a:p>
            <a:r>
              <a:rPr lang="ru-RU" sz="53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Приспособления </a:t>
            </a:r>
            <a:br>
              <a:rPr lang="ru-RU" sz="53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3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организмов к жизни в природе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ПРИСПОСОБЛЕННОСТЬ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F:\презентации биология\КАРТИНКИ\картинки пр19\рыба в вод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7"/>
            <a:ext cx="4572000" cy="2714644"/>
          </a:xfrm>
          <a:prstGeom prst="rect">
            <a:avLst/>
          </a:prstGeom>
          <a:noFill/>
        </p:spPr>
      </p:pic>
      <p:pic>
        <p:nvPicPr>
          <p:cNvPr id="1027" name="Picture 3" descr="F:\презентации биология\КАРТИНКИ\картинки пр19\птица на дереве.jpg"/>
          <p:cNvPicPr>
            <a:picLocks noChangeAspect="1" noChangeArrowheads="1"/>
          </p:cNvPicPr>
          <p:nvPr/>
        </p:nvPicPr>
        <p:blipFill>
          <a:blip r:embed="rId3"/>
          <a:srcRect b="6666"/>
          <a:stretch>
            <a:fillRect/>
          </a:stretch>
        </p:blipFill>
        <p:spPr bwMode="auto">
          <a:xfrm>
            <a:off x="4572000" y="714356"/>
            <a:ext cx="4572000" cy="2714644"/>
          </a:xfrm>
          <a:prstGeom prst="rect">
            <a:avLst/>
          </a:prstGeom>
          <a:noFill/>
        </p:spPr>
      </p:pic>
      <p:pic>
        <p:nvPicPr>
          <p:cNvPr id="1028" name="Picture 4" descr="F:\презентации биология\КАРТИНКИ\картинки пр19\одуванчик на поляне.jpg"/>
          <p:cNvPicPr>
            <a:picLocks noChangeAspect="1" noChangeArrowheads="1"/>
          </p:cNvPicPr>
          <p:nvPr/>
        </p:nvPicPr>
        <p:blipFill>
          <a:blip r:embed="rId4"/>
          <a:srcRect b="6249"/>
          <a:stretch>
            <a:fillRect/>
          </a:stretch>
        </p:blipFill>
        <p:spPr bwMode="auto">
          <a:xfrm>
            <a:off x="0" y="3429000"/>
            <a:ext cx="4572000" cy="2857520"/>
          </a:xfrm>
          <a:prstGeom prst="rect">
            <a:avLst/>
          </a:prstGeom>
          <a:noFill/>
        </p:spPr>
      </p:pic>
      <p:pic>
        <p:nvPicPr>
          <p:cNvPr id="1029" name="Picture 5" descr="F:\презентации биология\КАРТИНКИ\картинки пр19\кислица в лесу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429000"/>
            <a:ext cx="4572000" cy="2857520"/>
          </a:xfrm>
          <a:prstGeom prst="rect">
            <a:avLst/>
          </a:prstGeom>
          <a:noFill/>
        </p:spPr>
      </p:pic>
      <p:pic>
        <p:nvPicPr>
          <p:cNvPr id="9" name="Picture 2" descr="G:\logo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6215074" y="714356"/>
            <a:ext cx="2928926" cy="507209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071802" y="714356"/>
            <a:ext cx="3143272" cy="507209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0" y="714356"/>
            <a:ext cx="3071802" cy="507209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СРЕДЫ ОБИТАНИЯ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F:\презентации биология\КАРТИНКИ\картинки пр19\затемненный лес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4422"/>
            <a:ext cx="3071804" cy="2646378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714356"/>
            <a:ext cx="3071802" cy="50006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ЗАТЕМНЕННЫЙ ЛЕС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 descr="F:\презентации биология\КАРТИНКИ\картинки пр19\освещенный луг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1214422"/>
            <a:ext cx="3000396" cy="2646378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3071802" y="714356"/>
            <a:ext cx="3000396" cy="50006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ОСВЕЩЕННЫЙ ЛУГ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 descr="F:\презентации биология\КАРТИНКИ\картинки пр19\озеро-луг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1000108"/>
            <a:ext cx="3071802" cy="2860692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6072198" y="714356"/>
            <a:ext cx="3071802" cy="50006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ОЗЕРО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3" name="Picture 5" descr="F:\презентации биология\КАРТИНКИ\картинки пр19\мох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860800"/>
            <a:ext cx="1500166" cy="135415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2054" name="Picture 6" descr="F:\презентации биология\КАРТИНКИ\картинки пр19\черника в лесу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00166" y="3860800"/>
            <a:ext cx="1571636" cy="135414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sp>
        <p:nvSpPr>
          <p:cNvPr id="13" name="Скругленный прямоугольник 12"/>
          <p:cNvSpPr/>
          <p:nvPr/>
        </p:nvSpPr>
        <p:spPr>
          <a:xfrm>
            <a:off x="0" y="5214950"/>
            <a:ext cx="1500166" cy="5715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МОХ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500166" y="5214950"/>
            <a:ext cx="1571604" cy="5715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ЧЕРНИКА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5" name="Picture 7" descr="F:\презентации биология\КАРТИНКИ\картинки пр19\иван-чай.jpg"/>
          <p:cNvPicPr>
            <a:picLocks noChangeAspect="1" noChangeArrowheads="1"/>
          </p:cNvPicPr>
          <p:nvPr/>
        </p:nvPicPr>
        <p:blipFill>
          <a:blip r:embed="rId7" cstate="print"/>
          <a:srcRect l="-977" t="3125"/>
          <a:stretch>
            <a:fillRect/>
          </a:stretch>
        </p:blipFill>
        <p:spPr bwMode="auto">
          <a:xfrm>
            <a:off x="3071802" y="3860800"/>
            <a:ext cx="1500198" cy="135415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sp>
        <p:nvSpPr>
          <p:cNvPr id="16" name="Скругленный прямоугольник 15"/>
          <p:cNvSpPr/>
          <p:nvPr/>
        </p:nvSpPr>
        <p:spPr>
          <a:xfrm>
            <a:off x="3071802" y="5214950"/>
            <a:ext cx="1500198" cy="5715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ИВАН-ЧАЙ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6" name="Picture 8" descr="F:\презентации биология\КАРТИНКИ\картинки пр19\Одуванчик,_Кавказ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3860800"/>
            <a:ext cx="1500198" cy="135415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sp>
        <p:nvSpPr>
          <p:cNvPr id="18" name="Скругленный прямоугольник 17"/>
          <p:cNvSpPr/>
          <p:nvPr/>
        </p:nvSpPr>
        <p:spPr>
          <a:xfrm>
            <a:off x="4572001" y="5214950"/>
            <a:ext cx="1500197" cy="5715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ОДУВАНЧИК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7" name="Picture 9" descr="F:\презентации биология\КАРТИНКИ\картинки пр19\водоросли в озере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72199" y="3860800"/>
            <a:ext cx="1643074" cy="1354150"/>
          </a:xfrm>
          <a:prstGeom prst="rect">
            <a:avLst/>
          </a:prstGeom>
          <a:noFill/>
        </p:spPr>
      </p:pic>
      <p:sp>
        <p:nvSpPr>
          <p:cNvPr id="20" name="Скругленный прямоугольник 19"/>
          <p:cNvSpPr/>
          <p:nvPr/>
        </p:nvSpPr>
        <p:spPr>
          <a:xfrm>
            <a:off x="6072198" y="5214950"/>
            <a:ext cx="1643074" cy="5715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ВОДОРОСЛИ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8" name="Picture 10" descr="F:\презентации биология\КАРТИНКИ\картинки пр19\кувшинки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15272" y="3860800"/>
            <a:ext cx="1428728" cy="1354150"/>
          </a:xfrm>
          <a:prstGeom prst="rect">
            <a:avLst/>
          </a:prstGeom>
          <a:noFill/>
        </p:spPr>
      </p:pic>
      <p:sp>
        <p:nvSpPr>
          <p:cNvPr id="22" name="Скругленный прямоугольник 21"/>
          <p:cNvSpPr/>
          <p:nvPr/>
        </p:nvSpPr>
        <p:spPr>
          <a:xfrm>
            <a:off x="7715272" y="5214950"/>
            <a:ext cx="1428728" cy="57150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КУВШИНКИ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4" grpId="0" animBg="1"/>
      <p:bldP spid="23" grpId="0" animBg="1"/>
      <p:bldP spid="2" grpId="0"/>
      <p:bldP spid="5" grpId="0" animBg="1"/>
      <p:bldP spid="7" grpId="0" animBg="1"/>
      <p:bldP spid="10" grpId="0" animBg="1"/>
      <p:bldP spid="13" grpId="0" animBg="1"/>
      <p:bldP spid="14" grpId="0" animBg="1"/>
      <p:bldP spid="16" grpId="0" animBg="1"/>
      <p:bldP spid="18" grpId="0" animBg="1"/>
      <p:bldP spid="20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6000760" y="714356"/>
            <a:ext cx="3143240" cy="542928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071802" y="714356"/>
            <a:ext cx="2928958" cy="542928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714356"/>
            <a:ext cx="3071802" cy="542928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ФАКТОРЫ СРЕДЫ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0" y="714356"/>
            <a:ext cx="3071802" cy="114300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ХОЛОДНАЯ ЗИМА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71802" y="714356"/>
            <a:ext cx="2928958" cy="1143008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НЕОБХОДИМОСТЬ РАСТЕНИЙ В ОПЫЛЕНИИ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00760" y="714356"/>
            <a:ext cx="3143240" cy="114300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ЗАЩИТА ОТ ХИЩНИКОВ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F:\презентации биология\КАРТИНКИ\картинки пр19\заяц-беля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57364"/>
            <a:ext cx="1571604" cy="164307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3075" name="Picture 3" descr="F:\презентации биология\КАРТИНКИ\картинки пр19\медведь в спячк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857364"/>
            <a:ext cx="1500198" cy="164307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3076" name="Picture 4" descr="F:\презентации биология\КАРТИНКИ\картинки пр19\перелетные птицы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00504"/>
            <a:ext cx="1571604" cy="171451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3078" name="Picture 6" descr="F:\презентации биология\КАРТИНКИ\картинки пр19\листопад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71604" y="4000504"/>
            <a:ext cx="1500198" cy="171451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3081" name="Picture 9" descr="F:\презентации биология\КАРТИНКИ\картинки пр19\тысячелистник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02" y="1857364"/>
            <a:ext cx="1500198" cy="164307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3082" name="Picture 10" descr="F:\презентации биология\КАРТИНКИ\картинки пр19\цветы вишни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802" y="4000504"/>
            <a:ext cx="1500198" cy="171451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3083" name="Picture 11" descr="F:\презентации биология\КАРТИНКИ\картинки пр19\цветы яблони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1857364"/>
            <a:ext cx="1428760" cy="164307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3084" name="Picture 12" descr="F:\презентации биология\КАРТИНКИ\картинки пр19\Calathea_lancifolia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72000" y="4000504"/>
            <a:ext cx="1428760" cy="1714512"/>
          </a:xfrm>
          <a:prstGeom prst="rect">
            <a:avLst/>
          </a:prstGeom>
          <a:noFill/>
        </p:spPr>
      </p:pic>
      <p:pic>
        <p:nvPicPr>
          <p:cNvPr id="3085" name="Picture 13" descr="F:\презентации биология\КАРТИНКИ\картинки пр19\зеленый кузнечик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00760" y="1857381"/>
            <a:ext cx="1595428" cy="164305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3086" name="Picture 14" descr="F:\презентации биология\КАРТИНКИ\картинки пр19\муха-пчела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624786" y="1857364"/>
            <a:ext cx="1519214" cy="164307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3087" name="Picture 15" descr="F:\презентации биология\КАРТИНКИ\картинки пр19\шиповник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596188" y="4000505"/>
            <a:ext cx="1547812" cy="1733546"/>
          </a:xfrm>
          <a:prstGeom prst="rect">
            <a:avLst/>
          </a:prstGeom>
          <a:noFill/>
        </p:spPr>
      </p:pic>
      <p:pic>
        <p:nvPicPr>
          <p:cNvPr id="3088" name="Picture 16" descr="F:\презентации биология\КАРТИНКИ\картинки пр19\барбарис.jpg"/>
          <p:cNvPicPr>
            <a:picLocks noChangeAspect="1" noChangeArrowheads="1"/>
          </p:cNvPicPr>
          <p:nvPr/>
        </p:nvPicPr>
        <p:blipFill>
          <a:blip r:embed="rId13"/>
          <a:srcRect b="8498"/>
          <a:stretch>
            <a:fillRect/>
          </a:stretch>
        </p:blipFill>
        <p:spPr bwMode="auto">
          <a:xfrm>
            <a:off x="6000760" y="4000505"/>
            <a:ext cx="1595428" cy="1733546"/>
          </a:xfrm>
          <a:prstGeom prst="rect">
            <a:avLst/>
          </a:prstGeom>
          <a:noFill/>
        </p:spPr>
      </p:pic>
      <p:pic>
        <p:nvPicPr>
          <p:cNvPr id="22" name="Picture 2" descr="G:\logo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143736" y="6407521"/>
            <a:ext cx="2000264" cy="45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2" grpId="0" animBg="1"/>
      <p:bldP spid="2" grpId="0"/>
      <p:bldP spid="3" grpId="0" animBg="1"/>
      <p:bldP spid="4" grpId="0" animBg="1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dffca43974f71f5bc88e62049740febbff9db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28</Words>
  <Application>Microsoft Macintosh PowerPoint</Application>
  <PresentationFormat>Экран (4:3)</PresentationFormat>
  <Paragraphs>16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Приспособления  организмов к жизни в природе 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хами смирогн</cp:lastModifiedBy>
  <cp:revision>39</cp:revision>
  <dcterms:created xsi:type="dcterms:W3CDTF">2013-02-09T08:41:44Z</dcterms:created>
  <dcterms:modified xsi:type="dcterms:W3CDTF">2020-03-18T10:43:14Z</dcterms:modified>
</cp:coreProperties>
</file>