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media/image1.jpeg" ContentType="image/jpeg"/>
  <Override PartName="/ppt/media/image9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png" ContentType="image/png"/>
  <Override PartName="/ppt/media/image13.png" ContentType="image/png"/>
  <Override PartName="/ppt/media/image14.jpeg" ContentType="image/jpeg"/>
  <Override PartName="/ppt/media/image15.jpeg" ContentType="image/jpeg"/>
  <Override PartName="/ppt/media/image1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99714124-BD8E-42DE-A72F-5F68DF0C8A7B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18.3.20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0401CB83-CC46-4DB4-9A60-1CE148B4DFDA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CB0390A6-0DEA-4ED4-B7FA-CAB8A80AC92E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18.3.20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B7A86DDB-11A9-4E1D-821F-55FBF0D2E822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jpeg"/><Relationship Id="rId5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hyperlink" Target="http://cliparts.co/cliparts/rTL/o8j/rTLo8jqEc.jpg" TargetMode="External"/><Relationship Id="rId3" Type="http://schemas.openxmlformats.org/officeDocument/2006/relationships/hyperlink" Target="http://nsportal.ru/detskiy-sad/razvitie-rechi/2013/06/04/chistogovorki" TargetMode="External"/><Relationship Id="rId4" Type="http://schemas.openxmlformats.org/officeDocument/2006/relationships/hyperlink" Target="http://img11.nnm.me/0/b/9/e/9/6b4b5d83d465609c7a1b51c06fd.jpg" TargetMode="External"/><Relationship Id="rId5" Type="http://schemas.openxmlformats.org/officeDocument/2006/relationships/hyperlink" Target="http://img11.nnm.me/0/b/9/e/9/6b4b5d83d465609c7a1b51c06fd.jpg" TargetMode="External"/><Relationship Id="rId6" Type="http://schemas.openxmlformats.org/officeDocument/2006/relationships/hyperlink" Target="http://nsportal.ru/detskiy-sad/zdorovyy-obraz-zhizni/2013/06/23/fizminutki-dlya-doshkolnikov" TargetMode="External"/><Relationship Id="rId7" Type="http://schemas.openxmlformats.org/officeDocument/2006/relationships/hyperlink" Target="http://nsportal.ru/detskiy-sad/zdorovyy-obraz-zhizni/2013/06/23/fizminutki-dlya-doshkolnikov" TargetMode="External"/><Relationship Id="rId8" Type="http://schemas.openxmlformats.org/officeDocument/2006/relationships/hyperlink" Target="http://cdn-nus-1.pinme.ru/tumb/600/photo/4e/bfba/4ebfba6a3e2431be87f7057df2b4dc25.jpeg" TargetMode="External"/><Relationship Id="rId9" Type="http://schemas.openxmlformats.org/officeDocument/2006/relationships/hyperlink" Target="http://images.easyfreeclipart.com/964/-smileysimple-smileysmiley-happy-sadsmiley-mood-sad-yellowpnghtml-964971.png" TargetMode="External"/><Relationship Id="rId10" Type="http://schemas.openxmlformats.org/officeDocument/2006/relationships/hyperlink" Target="https://upload.wikimedia.org/wikipedia/commons/0/0c/Emoticon_Face_Neutral_GE.png" TargetMode="External"/><Relationship Id="rId11" Type="http://schemas.openxmlformats.org/officeDocument/2006/relationships/hyperlink" Target="https://prikolnye-kartinki.ru/img/picture/Oct/05/4c8e23bb713fb2d167d683d29347c41a/5.jpg" TargetMode="External"/><Relationship Id="rId12" Type="http://schemas.openxmlformats.org/officeDocument/2006/relationships/hyperlink" Target="https://prikolnye-kartinki.ru/img/picture/Oct/05/4c8e23bb713fb2d167d683d29347c41a/5.jpg" TargetMode="External"/><Relationship Id="rId1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83" name="TextShape 1"/>
          <p:cNvSpPr txBox="1"/>
          <p:nvPr/>
        </p:nvSpPr>
        <p:spPr>
          <a:xfrm>
            <a:off x="571320" y="1000080"/>
            <a:ext cx="77720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0" lang="ru-RU" sz="9600" spc="-1" strike="noStrike">
                <a:solidFill>
                  <a:srgbClr val="000000"/>
                </a:solidFill>
                <a:latin typeface="Monotype Corsiva"/>
              </a:rPr>
              <a:t>Из старинных книг</a:t>
            </a:r>
            <a:endParaRPr b="0" lang="ru-RU" sz="96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TextShape 2"/>
          <p:cNvSpPr txBox="1"/>
          <p:nvPr/>
        </p:nvSpPr>
        <p:spPr>
          <a:xfrm>
            <a:off x="500040" y="3714840"/>
            <a:ext cx="4214520" cy="19238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  <p:pic>
        <p:nvPicPr>
          <p:cNvPr id="85" name="Picture 2" descr="http://cdn-nus-1.pinme.ru/tumb/600/photo/4e/bfba/4ebfba6a3e2431be87f7057df2b4dc25.jpeg"/>
          <p:cNvPicPr/>
          <p:nvPr/>
        </p:nvPicPr>
        <p:blipFill>
          <a:blip r:embed="rId2"/>
          <a:stretch/>
        </p:blipFill>
        <p:spPr>
          <a:xfrm>
            <a:off x="4786200" y="1857240"/>
            <a:ext cx="3327120" cy="4312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87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Чистоговорки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Уп-уп-уп-уп — я готовлю папе суп.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Бы-бы-бы-бы в лесу растут грибы.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Ом-ом-ом-ом-мы построим новый    дом.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Ма-ма-ма – я сама.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9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Маленькая АЗБУКА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Какие вы выбрали цветы для создания «Цветочной азбуки»?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Выступления учеников по плану: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Назвать букву.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Назвать цветок на эту букву.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Wingdings" charset="2"/>
              <a:buChar char="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Прочитать предложение с использованием этого слова.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2" name="Picture 2" descr="скачать цветы"/>
          <p:cNvPicPr/>
          <p:nvPr/>
        </p:nvPicPr>
        <p:blipFill>
          <a:blip r:embed="rId2"/>
          <a:stretch/>
        </p:blipFill>
        <p:spPr>
          <a:xfrm>
            <a:off x="5857920" y="3786120"/>
            <a:ext cx="2408760" cy="13568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94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Работа с учебником.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214200" y="128592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Прочитай высказывания. 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Объясни их смысл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6" name="Picture 2" descr="http://cdn-nus-1.pinme.ru/tumb/600/photo/4e/bfba/4ebfba6a3e2431be87f7057df2b4dc25.jpeg"/>
          <p:cNvPicPr/>
          <p:nvPr/>
        </p:nvPicPr>
        <p:blipFill>
          <a:blip r:embed="rId2"/>
          <a:stretch/>
        </p:blipFill>
        <p:spPr>
          <a:xfrm rot="13546200">
            <a:off x="4064760" y="2005560"/>
            <a:ext cx="3327120" cy="4312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Словарная работа.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214200" y="1600200"/>
            <a:ext cx="8472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Кроток- спокойный, покорный.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Намерен- предполагаю, планирую сделать.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Утверждать- уверенно высказывать что-либо.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Оспаривать- возражать, опровергать.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Взаймы- в долг с последующей отдачей.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Даром- бесплатно, бесполезно.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101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Физминутка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0" y="1428840"/>
            <a:ext cx="9143640" cy="469692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70000"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1" lang="ru-RU" sz="3200" spc="-1" strike="noStrike">
                <a:solidFill>
                  <a:srgbClr val="000000"/>
                </a:solidFill>
                <a:latin typeface="Calibri"/>
              </a:rPr>
              <a:t>                                </a:t>
            </a:r>
            <a:r>
              <a:rPr b="1" lang="ru-RU" sz="3200" spc="-1" strike="noStrike">
                <a:solidFill>
                  <a:srgbClr val="000000"/>
                </a:solidFill>
                <a:latin typeface="Calibri"/>
              </a:rPr>
              <a:t>Ветер веет над полями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Ветер веет над полями,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И качается трава. (Плавно качают руками над головой.)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Облако плывет над нами,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Словно белая гора. (Потягивания — руки вверх.)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Ветер пыль над полем носит.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Наклоняются колосья —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Вправо-влево, взад-вперёд,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А потом наоборот. (Наклоны вправо-влево, вперёд-назад.)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Мы взбираемся на холм, (Ходьба на месте.)</a:t>
            </a:r>
            <a:br/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Там немного отдохнём. (Дети садятся.)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104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Работа с учебником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Какое высказывание тебе понравилось больше всего?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Составь несколько предложений, как ты его понял.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107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Выбери смайлик.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9" name="Picture 2" descr="http://images.easyfreeclipart.com/964/-smileysimple-smileysmiley-happy-sadsmiley-mood-sad-yellowpnghtml-964971.png"/>
          <p:cNvPicPr/>
          <p:nvPr/>
        </p:nvPicPr>
        <p:blipFill>
          <a:blip r:embed="rId2"/>
          <a:stretch/>
        </p:blipFill>
        <p:spPr>
          <a:xfrm>
            <a:off x="642960" y="3714840"/>
            <a:ext cx="1914120" cy="1914120"/>
          </a:xfrm>
          <a:prstGeom prst="rect">
            <a:avLst/>
          </a:prstGeom>
          <a:ln>
            <a:noFill/>
          </a:ln>
        </p:spPr>
      </p:pic>
      <p:pic>
        <p:nvPicPr>
          <p:cNvPr id="110" name="Picture 4" descr="https://upload.wikimedia.org/wikipedia/commons/0/0c/Emoticon_Face_Neutral_GE.png"/>
          <p:cNvPicPr/>
          <p:nvPr/>
        </p:nvPicPr>
        <p:blipFill>
          <a:blip r:embed="rId3"/>
          <a:stretch/>
        </p:blipFill>
        <p:spPr>
          <a:xfrm>
            <a:off x="6286680" y="3714840"/>
            <a:ext cx="2139480" cy="2101320"/>
          </a:xfrm>
          <a:prstGeom prst="rect">
            <a:avLst/>
          </a:prstGeom>
          <a:ln>
            <a:noFill/>
          </a:ln>
        </p:spPr>
      </p:pic>
      <p:pic>
        <p:nvPicPr>
          <p:cNvPr id="111" name="Picture 6" descr="https://prikolnye-kartinki.ru/img/picture/Oct/05/4c8e23bb713fb2d167d683d29347c41a/5.jpg"/>
          <p:cNvPicPr/>
          <p:nvPr/>
        </p:nvPicPr>
        <p:blipFill>
          <a:blip r:embed="rId4"/>
          <a:stretch/>
        </p:blipFill>
        <p:spPr>
          <a:xfrm>
            <a:off x="2786040" y="1714320"/>
            <a:ext cx="3284640" cy="2463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113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Итоги урока.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Продолжи предложения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Я узнал…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Я научился…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У меня не получилось…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Я планирую…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2" descr="C:\Users\Аскарова\Pictures\i1XODP1ZZ.jpg"/>
          <p:cNvPicPr/>
          <p:nvPr/>
        </p:nvPicPr>
        <p:blipFill>
          <a:blip r:embed="rId1"/>
          <a:stretch/>
        </p:blipFill>
        <p:spPr>
          <a:xfrm>
            <a:off x="0" y="0"/>
            <a:ext cx="9357840" cy="6857640"/>
          </a:xfrm>
          <a:prstGeom prst="rect">
            <a:avLst/>
          </a:prstGeom>
          <a:ln>
            <a:noFill/>
          </a:ln>
        </p:spPr>
      </p:pic>
      <p:sp>
        <p:nvSpPr>
          <p:cNvPr id="11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Источники: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81000"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2"/>
              </a:rPr>
              <a:t>http://cliparts.co/cliparts/rTL/o8j/rTLo8jqEc.jpg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3"/>
              </a:rPr>
              <a:t>http://nsportal.ru/detskiy-sad/razvitie-rechi/2013/06/04/chistogovorki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4"/>
              </a:rPr>
              <a:t>http://</a:t>
            </a: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5"/>
              </a:rPr>
              <a:t>img11.nnm.me/0/b/9/e/9/6b4b5d83d465609c7a1b51c06fd.jpg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6"/>
              </a:rPr>
              <a:t>http</a:t>
            </a: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7"/>
              </a:rPr>
              <a:t>://nsportal.ru/detskiy-sad/zdorovyy-obraz-zhizni/2013/06/23/fizminutki-dlya-doshkolnikov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8"/>
              </a:rPr>
              <a:t>http://cdn-nus-1.pinme.ru/tumb/600/photo/4e/bfba/4ebfba6a3e2431be87f7057df2b4dc25.jpeg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9"/>
              </a:rPr>
              <a:t>http://images.easyfreeclipart.com/964/-smileysimple-smileysmiley-happy-sadsmiley-mood-sad-yellowpnghtml-964971.png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10"/>
              </a:rPr>
              <a:t>https://upload.wikimedia.org/wikipedia/commons/0/0c/Emoticon_Face_Neutral_GE.png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11"/>
              </a:rPr>
              <a:t>https://</a:t>
            </a:r>
            <a:r>
              <a:rPr b="0" lang="en-US" sz="3200" spc="-1" strike="noStrike" u="sng">
                <a:solidFill>
                  <a:srgbClr val="0000ff"/>
                </a:solidFill>
                <a:uFillTx/>
                <a:latin typeface="Calibri"/>
                <a:hlinkClick r:id="rId12"/>
              </a:rPr>
              <a:t>prikolnye-kartinki.ru/img/picture/Oct/05/4c8e23bb713fb2d167d683d29347c41a/5.jpg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Application>LibreOffice/6.4.1.2$Windows_X86_64 LibreOffice_project/4d224e95b98b138af42a64d84056446d09082932</Application>
  <Words>196</Words>
  <Paragraphs>48</Paragraphs>
  <Company>Hewlett-Packard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2017-03-13T14:15:33Z</dcterms:created>
  <dc:creator>Аскарова</dc:creator>
  <dc:description/>
  <dc:language>ru-RU</dc:language>
  <cp:lastModifiedBy/>
  <dcterms:modified xsi:type="dcterms:W3CDTF">2020-03-18T09:47:37Z</dcterms:modified>
  <cp:revision>9</cp:revision>
  <dc:subject/>
  <dc:title>Из старинных книг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Hewlett-Packard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10</vt:i4>
  </property>
</Properties>
</file>