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Путешествие по Америке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6248400"/>
            <a:ext cx="6248400" cy="609600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Учитель: Лазарева Анастасия Рамильевна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Северная и Южная Америки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4572000" cy="5638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2 материка: Северная Америка и Южная Америка составляют одну часть света- Америку. </a:t>
            </a:r>
          </a:p>
          <a:p>
            <a:r>
              <a:rPr lang="ru-RU" dirty="0" smtClean="0"/>
              <a:t>Северная Америка- третий по площади материк мира (24 </a:t>
            </a:r>
            <a:r>
              <a:rPr lang="ru-RU" dirty="0" err="1" smtClean="0"/>
              <a:t>млн.кв.вм</a:t>
            </a:r>
            <a:r>
              <a:rPr lang="ru-RU" dirty="0" smtClean="0"/>
              <a:t>.)</a:t>
            </a:r>
          </a:p>
          <a:p>
            <a:r>
              <a:rPr lang="ru-RU" dirty="0" smtClean="0"/>
              <a:t>Южная Америка- четвертый по площади материк мира (18 млн.кв.км.)</a:t>
            </a:r>
          </a:p>
          <a:p>
            <a:r>
              <a:rPr lang="ru-RU" dirty="0" smtClean="0"/>
              <a:t>2 материка разделены Панамским каналом (1)</a:t>
            </a:r>
            <a:endParaRPr lang="ru-RU" dirty="0"/>
          </a:p>
        </p:txBody>
      </p:sp>
      <p:pic>
        <p:nvPicPr>
          <p:cNvPr id="4" name="Picture 4" descr="Геогра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524000"/>
            <a:ext cx="4724400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15200" y="5943600"/>
            <a:ext cx="382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/>
          <a:lstStyle/>
          <a:p>
            <a:r>
              <a:rPr lang="ru-RU" dirty="0" smtClean="0"/>
              <a:t>Северная Америка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4648200" cy="52365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2. Самая длинная горная цепь в мире (длина более 9 тысяч км.)- Кордильеры.</a:t>
            </a:r>
          </a:p>
          <a:p>
            <a:pPr>
              <a:buNone/>
            </a:pPr>
            <a:r>
              <a:rPr lang="ru-RU" dirty="0" smtClean="0"/>
              <a:t>В Южной Америке эти горы называют Анды.</a:t>
            </a:r>
          </a:p>
          <a:p>
            <a:pPr>
              <a:buNone/>
            </a:pPr>
            <a:r>
              <a:rPr lang="ru-RU" dirty="0" smtClean="0"/>
              <a:t>3. Самые старые горы Северной Америки- Аппалачи.</a:t>
            </a:r>
            <a:endParaRPr lang="ru-RU" dirty="0"/>
          </a:p>
        </p:txBody>
      </p:sp>
      <p:pic>
        <p:nvPicPr>
          <p:cNvPr id="4" name="Picture 7" descr="Горы Кордильеры (с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249613"/>
            <a:ext cx="4038600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Рельеф Северной Амер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28600"/>
            <a:ext cx="3851275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Каньон Колорадо (с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4572000"/>
            <a:ext cx="5029201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629400" y="18288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67600" y="16764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3886200" cy="1219200"/>
          </a:xfrm>
        </p:spPr>
        <p:txBody>
          <a:bodyPr>
            <a:normAutofit/>
          </a:bodyPr>
          <a:lstStyle/>
          <a:p>
            <a:r>
              <a:rPr lang="ru-RU" dirty="0" smtClean="0"/>
              <a:t>Северная Америка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447800"/>
            <a:ext cx="3657600" cy="5181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4. Самая большая система озер мира- Великие Озера.</a:t>
            </a:r>
          </a:p>
          <a:p>
            <a:pPr>
              <a:buNone/>
            </a:pPr>
            <a:r>
              <a:rPr lang="ru-RU" dirty="0" smtClean="0"/>
              <a:t>5. Самый известный водопад Северной Америки- Ниагарский.</a:t>
            </a:r>
          </a:p>
          <a:p>
            <a:pPr>
              <a:buNone/>
            </a:pPr>
            <a:r>
              <a:rPr lang="ru-RU" dirty="0" smtClean="0"/>
              <a:t>6. </a:t>
            </a:r>
            <a:r>
              <a:rPr lang="ru-RU" dirty="0" smtClean="0">
                <a:solidFill>
                  <a:srgbClr val="FF0000"/>
                </a:solidFill>
              </a:rPr>
              <a:t>Назовите самую большую реку Северной Америки.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4" descr="Внутренние воды Северной Амер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0"/>
            <a:ext cx="502920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81800" y="18288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pic>
        <p:nvPicPr>
          <p:cNvPr id="4" name="Picture 2" descr="Озера Северной Амер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3129" y="3352800"/>
            <a:ext cx="537087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010400" y="19812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Озеро Верхне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4267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Озеро Мичига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81000"/>
            <a:ext cx="35052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90600" y="2971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Озеро Верхнее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867400" y="3124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Озеро Мичиган</a:t>
            </a:r>
          </a:p>
        </p:txBody>
      </p:sp>
      <p:pic>
        <p:nvPicPr>
          <p:cNvPr id="14342" name="Picture 6" descr="Озеро Онтари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581400"/>
            <a:ext cx="457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371600" y="60960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Озеро Онтарио</a:t>
            </a:r>
          </a:p>
        </p:txBody>
      </p:sp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5105400" y="3581400"/>
          <a:ext cx="3581400" cy="2514600"/>
        </p:xfrm>
        <a:graphic>
          <a:graphicData uri="http://schemas.openxmlformats.org/presentationml/2006/ole">
            <p:oleObj spid="_x0000_s1026" name="Photo Editor Photo" r:id="rId6" imgW="3809524" imgH="2857899" progId="MSPhotoEd.3">
              <p:embed/>
            </p:oleObj>
          </a:graphicData>
        </a:graphic>
      </p:graphicFrame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562600" y="631666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257800" y="6096000"/>
            <a:ext cx="286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Ниагарский водопад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  <p:bldP spid="14341" grpId="0" autoUpdateAnimBg="0"/>
      <p:bldP spid="14343" grpId="0" autoUpdateAnimBg="0"/>
      <p:bldP spid="1434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295400"/>
          </a:xfrm>
        </p:spPr>
        <p:txBody>
          <a:bodyPr/>
          <a:lstStyle/>
          <a:p>
            <a:r>
              <a:rPr lang="ru-RU" dirty="0" smtClean="0"/>
              <a:t>Южная Америка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5334000" cy="5084136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/>
              <a:t>1. Самая длинная горная цепь- Анды (Медные горы)</a:t>
            </a:r>
          </a:p>
          <a:p>
            <a:pPr marL="514350" indent="-514350">
              <a:buNone/>
            </a:pPr>
            <a:r>
              <a:rPr lang="ru-RU" dirty="0" smtClean="0"/>
              <a:t>2. Самый высокий в мире потухший вулкан- </a:t>
            </a:r>
            <a:r>
              <a:rPr lang="ru-RU" dirty="0" err="1" smtClean="0"/>
              <a:t>Аконкагуа</a:t>
            </a:r>
            <a:r>
              <a:rPr lang="ru-RU" dirty="0" smtClean="0"/>
              <a:t> </a:t>
            </a:r>
            <a:r>
              <a:rPr lang="ru-RU" dirty="0" smtClean="0"/>
              <a:t>(Каменный страж)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4" name="Picture 4" descr="C:\Documents and Settings\Admin\Рабочий стол\Амазонская низменность (сл.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72062" y="0"/>
            <a:ext cx="4071938" cy="47529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600" y="3581400"/>
            <a:ext cx="4469352" cy="32766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400800" y="228600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34290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05157" y="4343400"/>
            <a:ext cx="3438841" cy="25146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800600" cy="746760"/>
          </a:xfrm>
        </p:spPr>
        <p:txBody>
          <a:bodyPr/>
          <a:lstStyle/>
          <a:p>
            <a:r>
              <a:rPr lang="ru-RU" dirty="0" smtClean="0"/>
              <a:t>Южная Америка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9600"/>
            <a:ext cx="5105400" cy="3505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 </a:t>
            </a:r>
            <a:r>
              <a:rPr lang="ru-RU" dirty="0" smtClean="0">
                <a:solidFill>
                  <a:srgbClr val="FF0000"/>
                </a:solidFill>
              </a:rPr>
              <a:t>Самая большая равнина мира- …, по которой протекает самая полноводная река мира- … </a:t>
            </a:r>
            <a:r>
              <a:rPr lang="ru-RU" dirty="0" smtClean="0"/>
              <a:t>(4).</a:t>
            </a:r>
          </a:p>
          <a:p>
            <a:pPr>
              <a:buNone/>
            </a:pPr>
            <a:r>
              <a:rPr lang="ru-RU" dirty="0" smtClean="0"/>
              <a:t>5. На реке Ориноко расположен самый высокий водопад мира- </a:t>
            </a:r>
            <a:r>
              <a:rPr lang="ru-RU" dirty="0" err="1" smtClean="0"/>
              <a:t>Анхель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4" descr="C:\Documents and Settings\Admin\Рабочий стол\Амазонская низменность (сл.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72062" y="0"/>
            <a:ext cx="4071938" cy="475297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400800" y="144780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106680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3497059"/>
            <a:ext cx="2438400" cy="336094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934200" y="4572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14599" y="3505200"/>
            <a:ext cx="3657601" cy="33528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r>
              <a:rPr lang="ru-RU" dirty="0" smtClean="0"/>
              <a:t>Удивительная Америка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5236536"/>
          </a:xfrm>
        </p:spPr>
        <p:txBody>
          <a:bodyPr/>
          <a:lstStyle/>
          <a:p>
            <a:r>
              <a:rPr lang="ru-RU" dirty="0" smtClean="0"/>
              <a:t>Используя страницы 123-124 и 128-129 выпишите наиболее интересных представителей растительного и животного мира Америки. Укажите, чем они знамениты.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ДОМАШНЕЕ ЗАДАНИЕ: параграфы №23, 24; оформите контурную карту; в тетради перечислите крупнейшие государства Америки, найдите их на карте мира.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247</Words>
  <PresentationFormat>Экран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Изящная</vt:lpstr>
      <vt:lpstr>Microsoft Photo Editor 3.0 Photo</vt:lpstr>
      <vt:lpstr>Путешествие по Америке</vt:lpstr>
      <vt:lpstr>Северная и Южная Америки</vt:lpstr>
      <vt:lpstr>Северная Америка</vt:lpstr>
      <vt:lpstr>Северная Америка</vt:lpstr>
      <vt:lpstr>Слайд 5</vt:lpstr>
      <vt:lpstr>Южная Америка</vt:lpstr>
      <vt:lpstr>Южная Америка</vt:lpstr>
      <vt:lpstr>Удивительная Америка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Америке</dc:title>
  <dc:creator>МОУСОШ № 70</dc:creator>
  <cp:lastModifiedBy>Пользователь Windows</cp:lastModifiedBy>
  <cp:revision>1</cp:revision>
  <dcterms:created xsi:type="dcterms:W3CDTF">2014-04-14T08:18:06Z</dcterms:created>
  <dcterms:modified xsi:type="dcterms:W3CDTF">2014-04-14T09:06:21Z</dcterms:modified>
</cp:coreProperties>
</file>