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08" y="-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DBCF2-C113-4755-99EA-DADF152DC465}" type="datetimeFigureOut">
              <a:rPr lang="ru-RU" smtClean="0"/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AAA4-C2C4-471D-A551-FB0AB8E15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DBCF2-C113-4755-99EA-DADF152DC465}" type="datetimeFigureOut">
              <a:rPr lang="ru-RU" smtClean="0"/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AAA4-C2C4-471D-A551-FB0AB8E15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DBCF2-C113-4755-99EA-DADF152DC465}" type="datetimeFigureOut">
              <a:rPr lang="ru-RU" smtClean="0"/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AAA4-C2C4-471D-A551-FB0AB8E15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DBCF2-C113-4755-99EA-DADF152DC465}" type="datetimeFigureOut">
              <a:rPr lang="ru-RU" smtClean="0"/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AAA4-C2C4-471D-A551-FB0AB8E15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DBCF2-C113-4755-99EA-DADF152DC465}" type="datetimeFigureOut">
              <a:rPr lang="ru-RU" smtClean="0"/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AAA4-C2C4-471D-A551-FB0AB8E15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DBCF2-C113-4755-99EA-DADF152DC465}" type="datetimeFigureOut">
              <a:rPr lang="ru-RU" smtClean="0"/>
              <a:t>18.03.2014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AAA4-C2C4-471D-A551-FB0AB8E15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DBCF2-C113-4755-99EA-DADF152DC465}" type="datetimeFigureOut">
              <a:rPr lang="ru-RU" smtClean="0"/>
              <a:t>18.03.2014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AAA4-C2C4-471D-A551-FB0AB8E15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DBCF2-C113-4755-99EA-DADF152DC465}" type="datetimeFigureOut">
              <a:rPr lang="ru-RU" smtClean="0"/>
              <a:t>18.03.2014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AAA4-C2C4-471D-A551-FB0AB8E15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DBCF2-C113-4755-99EA-DADF152DC465}" type="datetimeFigureOut">
              <a:rPr lang="ru-RU" smtClean="0"/>
              <a:t>18.03.2014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AAA4-C2C4-471D-A551-FB0AB8E15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DBCF2-C113-4755-99EA-DADF152DC465}" type="datetimeFigureOut">
              <a:rPr lang="ru-RU" smtClean="0"/>
              <a:t>18.03.2014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AAA4-C2C4-471D-A551-FB0AB8E15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DBCF2-C113-4755-99EA-DADF152DC465}" type="datetimeFigureOut">
              <a:rPr lang="ru-RU" smtClean="0"/>
              <a:t>18.03.2014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AAA4-C2C4-471D-A551-FB0AB8E15F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DBCF2-C113-4755-99EA-DADF152DC465}" type="datetimeFigureOut">
              <a:rPr lang="ru-RU" smtClean="0"/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2AAA4-C2C4-471D-A551-FB0AB8E15FC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26" Type="http://schemas.openxmlformats.org/officeDocument/2006/relationships/image" Target="../media/image26.jpeg"/><Relationship Id="rId3" Type="http://schemas.openxmlformats.org/officeDocument/2006/relationships/image" Target="../media/image3.jpeg"/><Relationship Id="rId21" Type="http://schemas.openxmlformats.org/officeDocument/2006/relationships/image" Target="../media/image21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5" Type="http://schemas.openxmlformats.org/officeDocument/2006/relationships/image" Target="../media/image25.jpeg"/><Relationship Id="rId2" Type="http://schemas.openxmlformats.org/officeDocument/2006/relationships/image" Target="../media/image2.jpe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29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24" Type="http://schemas.openxmlformats.org/officeDocument/2006/relationships/image" Target="../media/image24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23" Type="http://schemas.openxmlformats.org/officeDocument/2006/relationships/image" Target="../media/image23.jpeg"/><Relationship Id="rId28" Type="http://schemas.openxmlformats.org/officeDocument/2006/relationships/image" Target="../media/image28.jpeg"/><Relationship Id="rId10" Type="http://schemas.openxmlformats.org/officeDocument/2006/relationships/image" Target="../media/image10.jpeg"/><Relationship Id="rId19" Type="http://schemas.openxmlformats.org/officeDocument/2006/relationships/image" Target="../media/image19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Relationship Id="rId22" Type="http://schemas.openxmlformats.org/officeDocument/2006/relationships/image" Target="../media/image22.jpeg"/><Relationship Id="rId27" Type="http://schemas.openxmlformats.org/officeDocument/2006/relationships/image" Target="../media/image2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285728"/>
            <a:ext cx="8215370" cy="1285884"/>
          </a:xfrm>
        </p:spPr>
        <p:txBody>
          <a:bodyPr>
            <a:noAutofit/>
          </a:bodyPr>
          <a:lstStyle/>
          <a:p>
            <a:r>
              <a:rPr lang="ru-RU" sz="8000" dirty="0" err="1" smtClean="0">
                <a:solidFill>
                  <a:srgbClr val="FF0000"/>
                </a:solidFill>
                <a:latin typeface="Monotype Corsiva" pitchFamily="66" charset="0"/>
              </a:rPr>
              <a:t>Чистоговорка</a:t>
            </a:r>
            <a:r>
              <a:rPr lang="ru-RU" sz="80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endParaRPr lang="ru-RU" sz="80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1643050"/>
            <a:ext cx="8143932" cy="4357718"/>
          </a:xfrm>
        </p:spPr>
        <p:txBody>
          <a:bodyPr>
            <a:normAutofit/>
          </a:bodyPr>
          <a:lstStyle/>
          <a:p>
            <a:pPr algn="l"/>
            <a:r>
              <a:rPr lang="ru-RU" sz="3600" b="1" i="1" dirty="0" err="1" smtClean="0">
                <a:solidFill>
                  <a:srgbClr val="00B050"/>
                </a:solidFill>
              </a:rPr>
              <a:t>Ро-ро-ро</a:t>
            </a:r>
            <a:r>
              <a:rPr lang="ru-RU" sz="3600" b="1" i="1" dirty="0" smtClean="0">
                <a:solidFill>
                  <a:srgbClr val="00B050"/>
                </a:solidFill>
              </a:rPr>
              <a:t> </a:t>
            </a:r>
            <a:r>
              <a:rPr lang="ru-RU" sz="3600" dirty="0" smtClean="0"/>
              <a:t>- </a:t>
            </a:r>
            <a:r>
              <a:rPr lang="ru-RU" sz="3600" dirty="0" smtClean="0">
                <a:solidFill>
                  <a:schemeClr val="accent1"/>
                </a:solidFill>
              </a:rPr>
              <a:t>на полу стоит ведро.</a:t>
            </a:r>
          </a:p>
          <a:p>
            <a:pPr algn="l"/>
            <a:r>
              <a:rPr lang="ru-RU" sz="3600" b="1" i="1" dirty="0" smtClean="0">
                <a:solidFill>
                  <a:srgbClr val="00B050"/>
                </a:solidFill>
              </a:rPr>
              <a:t>Ор-ор-ор</a:t>
            </a:r>
            <a:r>
              <a:rPr lang="ru-RU" sz="3600" i="1" dirty="0" smtClean="0">
                <a:solidFill>
                  <a:srgbClr val="00B050"/>
                </a:solidFill>
              </a:rPr>
              <a:t> - </a:t>
            </a:r>
            <a:r>
              <a:rPr lang="ru-RU" sz="3600" dirty="0" smtClean="0">
                <a:solidFill>
                  <a:schemeClr val="accent1"/>
                </a:solidFill>
              </a:rPr>
              <a:t>подмели мы двор.</a:t>
            </a:r>
          </a:p>
          <a:p>
            <a:pPr algn="l"/>
            <a:r>
              <a:rPr lang="ru-RU" sz="3600" b="1" i="1" dirty="0" err="1" smtClean="0">
                <a:solidFill>
                  <a:srgbClr val="00B050"/>
                </a:solidFill>
              </a:rPr>
              <a:t>Арь-арь-арь</a:t>
            </a:r>
            <a:r>
              <a:rPr lang="ru-RU" sz="3600" b="1" i="1" dirty="0" smtClean="0">
                <a:solidFill>
                  <a:srgbClr val="00B050"/>
                </a:solidFill>
              </a:rPr>
              <a:t> - </a:t>
            </a:r>
            <a:r>
              <a:rPr lang="ru-RU" sz="3600" dirty="0" smtClean="0">
                <a:solidFill>
                  <a:srgbClr val="0070C0"/>
                </a:solidFill>
              </a:rPr>
              <a:t>на стене висит фонарь.</a:t>
            </a:r>
            <a:r>
              <a:rPr lang="ru-RU" sz="3600" i="1" dirty="0" smtClean="0">
                <a:solidFill>
                  <a:srgbClr val="00B050"/>
                </a:solidFill>
              </a:rPr>
              <a:t> 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Прочитай на одном выдохе</a:t>
            </a:r>
          </a:p>
          <a:p>
            <a:pPr algn="l"/>
            <a:r>
              <a:rPr lang="ru-RU" sz="44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На-ня-ла-ля</a:t>
            </a:r>
            <a:r>
              <a:rPr lang="ru-RU" sz="4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              </a:t>
            </a:r>
            <a:r>
              <a:rPr lang="ru-RU" sz="44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Са-ся-за-зя</a:t>
            </a:r>
            <a:endParaRPr lang="ru-RU" sz="4400" b="1" i="1" dirty="0" smtClean="0">
              <a:solidFill>
                <a:schemeClr val="tx2">
                  <a:lumMod val="60000"/>
                  <a:lumOff val="40000"/>
                </a:schemeClr>
              </a:solidFill>
              <a:latin typeface="Monotype Corsiva" pitchFamily="66" charset="0"/>
            </a:endParaRPr>
          </a:p>
          <a:p>
            <a:pPr algn="l"/>
            <a:r>
              <a:rPr lang="ru-RU" sz="44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Ба-бя-да-дя</a:t>
            </a:r>
            <a:r>
              <a:rPr lang="ru-RU" sz="4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              </a:t>
            </a:r>
            <a:r>
              <a:rPr lang="ru-RU" sz="44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Па-пя-та-тя</a:t>
            </a:r>
            <a:endParaRPr lang="ru-RU" sz="4400" b="1" i="1" dirty="0">
              <a:solidFill>
                <a:schemeClr val="tx2">
                  <a:lumMod val="60000"/>
                  <a:lumOff val="4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3146" y="0"/>
            <a:ext cx="905085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latin typeface="Monotype Corsiva" pitchFamily="66" charset="0"/>
              </a:rPr>
              <a:t>Автобус номер двадцать шесть.</a:t>
            </a:r>
            <a:endParaRPr lang="ru-RU" b="1" dirty="0">
              <a:solidFill>
                <a:srgbClr val="00B05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i="1" dirty="0" err="1"/>
              <a:t>ав-то-бус</a:t>
            </a:r>
            <a:r>
              <a:rPr lang="ru-RU" dirty="0"/>
              <a:t> </a:t>
            </a:r>
            <a:r>
              <a:rPr lang="ru-RU" dirty="0" smtClean="0"/>
              <a:t>        –   </a:t>
            </a:r>
            <a:r>
              <a:rPr lang="ru-RU" dirty="0"/>
              <a:t>	автобус</a:t>
            </a:r>
          </a:p>
          <a:p>
            <a:r>
              <a:rPr lang="ru-RU" i="1" dirty="0" err="1" smtClean="0"/>
              <a:t>верб-люд</a:t>
            </a:r>
            <a:r>
              <a:rPr lang="ru-RU" i="1" dirty="0" smtClean="0"/>
              <a:t>         </a:t>
            </a:r>
            <a:r>
              <a:rPr lang="ru-RU" dirty="0" smtClean="0"/>
              <a:t> </a:t>
            </a:r>
            <a:r>
              <a:rPr lang="ru-RU" dirty="0"/>
              <a:t>– 	верблюд</a:t>
            </a:r>
          </a:p>
          <a:p>
            <a:r>
              <a:rPr lang="ru-RU" i="1" dirty="0" err="1"/>
              <a:t>гип-по-по-там</a:t>
            </a:r>
            <a:r>
              <a:rPr lang="ru-RU" dirty="0"/>
              <a:t> </a:t>
            </a:r>
            <a:r>
              <a:rPr lang="ru-RU" dirty="0" smtClean="0"/>
              <a:t>   –        гиппопотам</a:t>
            </a:r>
            <a:endParaRPr lang="ru-RU" dirty="0"/>
          </a:p>
          <a:p>
            <a:r>
              <a:rPr lang="ru-RU" i="1" dirty="0" err="1"/>
              <a:t>дель-фин</a:t>
            </a:r>
            <a:r>
              <a:rPr lang="ru-RU" dirty="0"/>
              <a:t> </a:t>
            </a:r>
            <a:r>
              <a:rPr lang="ru-RU" dirty="0" smtClean="0"/>
              <a:t>         – </a:t>
            </a:r>
            <a:r>
              <a:rPr lang="ru-RU" dirty="0"/>
              <a:t>	дельфин</a:t>
            </a:r>
          </a:p>
          <a:p>
            <a:r>
              <a:rPr lang="ru-RU" i="1" dirty="0" err="1"/>
              <a:t>вполз-ти</a:t>
            </a:r>
            <a:r>
              <a:rPr lang="ru-RU" dirty="0"/>
              <a:t> </a:t>
            </a:r>
            <a:r>
              <a:rPr lang="ru-RU" dirty="0" smtClean="0"/>
              <a:t>         – </a:t>
            </a:r>
            <a:r>
              <a:rPr lang="ru-RU" dirty="0"/>
              <a:t>	вползти</a:t>
            </a:r>
          </a:p>
          <a:p>
            <a:r>
              <a:rPr lang="ru-RU" i="1" dirty="0" err="1"/>
              <a:t>на-воз-ный</a:t>
            </a:r>
            <a:r>
              <a:rPr lang="ru-RU" dirty="0"/>
              <a:t> </a:t>
            </a:r>
            <a:r>
              <a:rPr lang="ru-RU" dirty="0" smtClean="0"/>
              <a:t>      – </a:t>
            </a:r>
            <a:r>
              <a:rPr lang="ru-RU" dirty="0"/>
              <a:t>	навозный</a:t>
            </a:r>
          </a:p>
          <a:p>
            <a:r>
              <a:rPr lang="ru-RU" i="1" dirty="0" err="1" smtClean="0"/>
              <a:t>про-вор-ча-ла</a:t>
            </a:r>
            <a:r>
              <a:rPr lang="ru-RU" i="1" dirty="0" smtClean="0"/>
              <a:t> </a:t>
            </a:r>
            <a:r>
              <a:rPr lang="ru-RU" dirty="0" smtClean="0"/>
              <a:t> </a:t>
            </a:r>
            <a:r>
              <a:rPr lang="ru-RU" dirty="0"/>
              <a:t>– 	проворчала</a:t>
            </a:r>
          </a:p>
          <a:p>
            <a:r>
              <a:rPr lang="ru-RU" i="1" dirty="0" err="1"/>
              <a:t>за-спо-ри-ла</a:t>
            </a:r>
            <a:r>
              <a:rPr lang="ru-RU" dirty="0"/>
              <a:t> </a:t>
            </a:r>
            <a:r>
              <a:rPr lang="ru-RU" dirty="0" smtClean="0"/>
              <a:t>    – </a:t>
            </a:r>
            <a:r>
              <a:rPr lang="ru-RU" dirty="0"/>
              <a:t>	заспорила</a:t>
            </a:r>
          </a:p>
          <a:p>
            <a:r>
              <a:rPr lang="ru-RU" i="1" dirty="0" err="1"/>
              <a:t>по-ссо-рил-ся</a:t>
            </a:r>
            <a:r>
              <a:rPr lang="ru-RU" dirty="0"/>
              <a:t> </a:t>
            </a:r>
            <a:r>
              <a:rPr lang="ru-RU" dirty="0" smtClean="0"/>
              <a:t>  – </a:t>
            </a:r>
            <a:r>
              <a:rPr lang="ru-RU" dirty="0"/>
              <a:t>	поссорился</a:t>
            </a:r>
          </a:p>
          <a:p>
            <a:r>
              <a:rPr lang="ru-RU" i="1" dirty="0" err="1"/>
              <a:t>про-жуж-жал</a:t>
            </a:r>
            <a:r>
              <a:rPr lang="ru-RU" dirty="0"/>
              <a:t> </a:t>
            </a:r>
            <a:r>
              <a:rPr lang="ru-RU" dirty="0" smtClean="0"/>
              <a:t>    –         </a:t>
            </a:r>
            <a:r>
              <a:rPr lang="ru-RU" dirty="0"/>
              <a:t>прожужжал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go3.imgsmail.ru/imgpreview?key=http%3A//ru.fishki.net/picsw/042013/18/post/zhivotnie/zhivotnie-0045.jpg&amp;mb=imgdb_preview_5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071546"/>
            <a:ext cx="2409825" cy="1504951"/>
          </a:xfrm>
          <a:prstGeom prst="rect">
            <a:avLst/>
          </a:prstGeom>
          <a:noFill/>
        </p:spPr>
      </p:pic>
      <p:pic>
        <p:nvPicPr>
          <p:cNvPr id="2054" name="Picture 6" descr="http://go3.imgsmail.ru/imgpreview?key=http%3A//www.bioklassniki.ru/images/photos/medium/b1f6f1dff6e2c4e2a0609faeed7c3562.jpg&amp;mb=imgdb_preview_89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58" y="1500174"/>
            <a:ext cx="2133600" cy="1704976"/>
          </a:xfrm>
          <a:prstGeom prst="rect">
            <a:avLst/>
          </a:prstGeom>
          <a:noFill/>
        </p:spPr>
      </p:pic>
      <p:pic>
        <p:nvPicPr>
          <p:cNvPr id="2056" name="Picture 8" descr="http://go2.imgsmail.ru/imgpreview?key=http%3A//dic.academic.ru/pictures/enc_biology/animals/bambukovaya_kufiya_ili_bodru-pam.jpg&amp;mb=imgdb_preview_79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071546"/>
            <a:ext cx="2171700" cy="1676400"/>
          </a:xfrm>
          <a:prstGeom prst="rect">
            <a:avLst/>
          </a:prstGeom>
          <a:noFill/>
        </p:spPr>
      </p:pic>
      <p:pic>
        <p:nvPicPr>
          <p:cNvPr id="2058" name="Picture 10" descr="http://go3.imgsmail.ru/imgpreview?key=http%3A//animalpicture.ru/wp-content/uploads/2010/12/201.jpg&amp;mb=imgdb_preview_164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2371725" cy="1533526"/>
          </a:xfrm>
          <a:prstGeom prst="rect">
            <a:avLst/>
          </a:prstGeom>
          <a:noFill/>
        </p:spPr>
      </p:pic>
      <p:pic>
        <p:nvPicPr>
          <p:cNvPr id="2060" name="Picture 12" descr="http://go1.imgsmail.ru/imgpreview?key=http%3A//fed.sibnovosti.ru/pictures/0471/9598/v_arktike_uchenye_obnaruzhili_ostanki_drevnego_verblyuda_thumb_fed_photo.jpg&amp;mb=imgdb_preview_1959&amp;q=90&amp;w=10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71604" y="0"/>
            <a:ext cx="2143140" cy="1714512"/>
          </a:xfrm>
          <a:prstGeom prst="rect">
            <a:avLst/>
          </a:prstGeom>
          <a:noFill/>
        </p:spPr>
      </p:pic>
      <p:pic>
        <p:nvPicPr>
          <p:cNvPr id="2062" name="Picture 14" descr="http://go3.imgsmail.ru/imgpreview?key=http%3A//www.animalsglobe.ru/wp-content/uploads/2011/09/d0b1d0b5d0b3d0b5d0bcd0bed182-6.jpg&amp;mb=imgdb_preview_22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928926" y="0"/>
            <a:ext cx="2200275" cy="1647825"/>
          </a:xfrm>
          <a:prstGeom prst="rect">
            <a:avLst/>
          </a:prstGeom>
          <a:noFill/>
        </p:spPr>
      </p:pic>
      <p:pic>
        <p:nvPicPr>
          <p:cNvPr id="2064" name="Picture 16" descr="http://go2.imgsmail.ru/imgpreview?key=http%3A//urano.ru/wp-content/uploads/2011/03/%25D0%25B4%25D0%25B5%25D0%25BB%25D1%258C%25D1%2584%25D0%25B8%25D0%25BD%25D1%258B.jpg&amp;mb=imgdb_preview_91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286248" y="0"/>
            <a:ext cx="2200275" cy="1647825"/>
          </a:xfrm>
          <a:prstGeom prst="rect">
            <a:avLst/>
          </a:prstGeom>
          <a:noFill/>
        </p:spPr>
      </p:pic>
      <p:pic>
        <p:nvPicPr>
          <p:cNvPr id="2066" name="Picture 18" descr="http://go1.imgsmail.ru/imgpreview?key=http%3A//crazy-dream.my1.ru/_pu/0/50667024.jpg&amp;mb=imgdb_preview_21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072198" y="0"/>
            <a:ext cx="1552575" cy="2333626"/>
          </a:xfrm>
          <a:prstGeom prst="rect">
            <a:avLst/>
          </a:prstGeom>
          <a:noFill/>
        </p:spPr>
      </p:pic>
      <p:pic>
        <p:nvPicPr>
          <p:cNvPr id="2068" name="Picture 20" descr="http://go2.imgsmail.ru/imgpreview?key=http%3A//ru.fishki.net/picsw/052012/18/utro/history/004.jpg&amp;mb=imgdb_preview_934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643834" y="0"/>
            <a:ext cx="2200275" cy="1647825"/>
          </a:xfrm>
          <a:prstGeom prst="rect">
            <a:avLst/>
          </a:prstGeom>
          <a:noFill/>
        </p:spPr>
      </p:pic>
      <p:pic>
        <p:nvPicPr>
          <p:cNvPr id="2070" name="Picture 22" descr="http://go3.imgsmail.ru/imgpreview?key=http%3A//feo.ua/news_thumbs/knf1e61a5a87028ffef404a4249d2252336_800.jpg&amp;mb=imgdb_preview_145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714480" y="1000108"/>
            <a:ext cx="1743075" cy="2076450"/>
          </a:xfrm>
          <a:prstGeom prst="rect">
            <a:avLst/>
          </a:prstGeom>
          <a:noFill/>
        </p:spPr>
      </p:pic>
      <p:pic>
        <p:nvPicPr>
          <p:cNvPr id="2072" name="Picture 24" descr="http://go3.imgsmail.ru/imgpreview?key=http%3A//dic.academic.ru/pictures/wiki/files/71/GoatEatingWeeds.jpg&amp;mb=imgdb_preview_795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3357554" y="1357298"/>
            <a:ext cx="1905000" cy="1905000"/>
          </a:xfrm>
          <a:prstGeom prst="rect">
            <a:avLst/>
          </a:prstGeom>
          <a:noFill/>
        </p:spPr>
      </p:pic>
      <p:pic>
        <p:nvPicPr>
          <p:cNvPr id="2074" name="Picture 26" descr="http://go4.imgsmail.ru/imgpreview?key=http%3A//facepla.net/images/stories2/443/6_animals_recycle/6_animals_recycle_5.jpg&amp;mb=imgdb_preview_595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2214554"/>
            <a:ext cx="2133600" cy="1704976"/>
          </a:xfrm>
          <a:prstGeom prst="rect">
            <a:avLst/>
          </a:prstGeom>
          <a:noFill/>
        </p:spPr>
      </p:pic>
      <p:pic>
        <p:nvPicPr>
          <p:cNvPr id="2076" name="Picture 28" descr="http://go3.imgsmail.ru/imgpreview?key=http%3A//masterotvetov.com/uploads/posts/2013-02-28/image_1422.jpg&amp;mb=imgdb_preview_1273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714480" y="3071810"/>
            <a:ext cx="2495550" cy="1447801"/>
          </a:xfrm>
          <a:prstGeom prst="rect">
            <a:avLst/>
          </a:prstGeom>
          <a:noFill/>
        </p:spPr>
      </p:pic>
      <p:pic>
        <p:nvPicPr>
          <p:cNvPr id="2078" name="Picture 30" descr="http://go2.imgsmail.ru/imgpreview?key=http%3A//louisianaanimals.homestead.com/files/QuickSiteImages/Roosterreal.jpg&amp;mb=imgdb_preview_6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357686" y="2500306"/>
            <a:ext cx="1905000" cy="1905000"/>
          </a:xfrm>
          <a:prstGeom prst="rect">
            <a:avLst/>
          </a:prstGeom>
          <a:noFill/>
        </p:spPr>
      </p:pic>
      <p:pic>
        <p:nvPicPr>
          <p:cNvPr id="2080" name="Picture 32" descr="http://go3.imgsmail.ru/imgpreview?key=http%3A//www.artleo.com/large/201301/39419.jpg&amp;mb=imgdb_preview_487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6143636" y="2428868"/>
            <a:ext cx="2409825" cy="1504951"/>
          </a:xfrm>
          <a:prstGeom prst="rect">
            <a:avLst/>
          </a:prstGeom>
          <a:noFill/>
        </p:spPr>
      </p:pic>
      <p:pic>
        <p:nvPicPr>
          <p:cNvPr id="2082" name="Picture 34" descr="http://go4.imgsmail.ru/imgpreview?key=http%3A//www.agroacadem.ru/wp-content/uploads/2011-08-04/chrezvychajnye-mery-ministerstva-selskogo_1.jpg&amp;mb=imgdb_preview_1826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7643834" y="3286124"/>
            <a:ext cx="2200275" cy="1647825"/>
          </a:xfrm>
          <a:prstGeom prst="rect">
            <a:avLst/>
          </a:prstGeom>
          <a:noFill/>
        </p:spPr>
      </p:pic>
      <p:pic>
        <p:nvPicPr>
          <p:cNvPr id="2084" name="Picture 36" descr="http://go1.imgsmail.ru/imgpreview?key=http%3A//mehovayamoda.info/Types_of_fur/Phoca_groenlandica.jpg&amp;mb=imgdb_preview_1996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357158" y="4071942"/>
            <a:ext cx="2333625" cy="1552576"/>
          </a:xfrm>
          <a:prstGeom prst="rect">
            <a:avLst/>
          </a:prstGeom>
          <a:noFill/>
        </p:spPr>
      </p:pic>
      <p:pic>
        <p:nvPicPr>
          <p:cNvPr id="2086" name="Picture 38" descr="http://go1.imgsmail.ru/imgpreview?key=http%3A//myreptile.ru/upload/images/c02c4068ec.jpg&amp;mb=imgdb_preview_1267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3000364" y="4000504"/>
            <a:ext cx="2333625" cy="1552576"/>
          </a:xfrm>
          <a:prstGeom prst="rect">
            <a:avLst/>
          </a:prstGeom>
          <a:noFill/>
        </p:spPr>
      </p:pic>
      <p:pic>
        <p:nvPicPr>
          <p:cNvPr id="2088" name="Picture 40" descr="http://go1.imgsmail.ru/imgpreview?key=http%3A//gorod.tomsk.ru/uploads/21110/1301653973/fazan.jpg&amp;mb=imgdb_preview_183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5214942" y="3643314"/>
            <a:ext cx="2219325" cy="1638300"/>
          </a:xfrm>
          <a:prstGeom prst="rect">
            <a:avLst/>
          </a:prstGeom>
          <a:noFill/>
        </p:spPr>
      </p:pic>
      <p:pic>
        <p:nvPicPr>
          <p:cNvPr id="2090" name="Picture 42" descr="http://go4.imgsmail.ru/imgpreview?key=http%3A//laini.ru/ferret/6.jpg&amp;mb=imgdb_preview_579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7429520" y="4357694"/>
            <a:ext cx="2333625" cy="1552576"/>
          </a:xfrm>
          <a:prstGeom prst="rect">
            <a:avLst/>
          </a:prstGeom>
          <a:noFill/>
        </p:spPr>
      </p:pic>
      <p:pic>
        <p:nvPicPr>
          <p:cNvPr id="2092" name="Picture 44" descr="http://go3.imgsmail.ru/imgpreview?key=http%3A//www.ellf.ru/uploads/posts/2010-08/thumbs/1282886097_682070720_1920x1080.jpg&amp;mb=imgdb_preview_930"/>
          <p:cNvPicPr>
            <a:picLocks noChangeAspect="1" noChangeArrowheads="1"/>
          </p:cNvPicPr>
          <p:nvPr/>
        </p:nvPicPr>
        <p:blipFill>
          <a:blip r:embed="rId22"/>
          <a:srcRect/>
          <a:stretch>
            <a:fillRect/>
          </a:stretch>
        </p:blipFill>
        <p:spPr bwMode="auto">
          <a:xfrm>
            <a:off x="0" y="4572008"/>
            <a:ext cx="2543175" cy="1428750"/>
          </a:xfrm>
          <a:prstGeom prst="rect">
            <a:avLst/>
          </a:prstGeom>
          <a:noFill/>
        </p:spPr>
      </p:pic>
      <p:pic>
        <p:nvPicPr>
          <p:cNvPr id="2094" name="Picture 46" descr="http://go1.imgsmail.ru/imgpreview?key=http%3A//www.fish-hook.ru/editable/users/1_1000000/1_1000/user_160/files/lumbricus_terrestris.jpg&amp;mb=imgdb_preview_122"/>
          <p:cNvPicPr>
            <a:picLocks noChangeAspect="1" noChangeArrowheads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2071670" y="4357694"/>
            <a:ext cx="2333625" cy="1552576"/>
          </a:xfrm>
          <a:prstGeom prst="rect">
            <a:avLst/>
          </a:prstGeom>
          <a:noFill/>
        </p:spPr>
      </p:pic>
      <p:pic>
        <p:nvPicPr>
          <p:cNvPr id="2096" name="Picture 48" descr="http://go3.imgsmail.ru/imgpreview?key=http%3A//animalworld.com.ua/images/2010/June/Animals/Bombus/bombus_6.jpg&amp;mb=imgdb_preview_1010"/>
          <p:cNvPicPr>
            <a:picLocks noChangeAspect="1" noChangeArrowheads="1"/>
          </p:cNvPicPr>
          <p:nvPr/>
        </p:nvPicPr>
        <p:blipFill>
          <a:blip r:embed="rId24"/>
          <a:srcRect/>
          <a:stretch>
            <a:fillRect/>
          </a:stretch>
        </p:blipFill>
        <p:spPr bwMode="auto">
          <a:xfrm>
            <a:off x="4071934" y="4429132"/>
            <a:ext cx="2333625" cy="1552576"/>
          </a:xfrm>
          <a:prstGeom prst="rect">
            <a:avLst/>
          </a:prstGeom>
          <a:noFill/>
        </p:spPr>
      </p:pic>
      <p:pic>
        <p:nvPicPr>
          <p:cNvPr id="2098" name="Picture 50" descr="http://go1.imgsmail.ru/imgpreview?key=http%3A//mycoweb-sae.narod.ru/fungi/Submitted/VMocrous/Carduelis_carduelis_12_VMocrous_20120310.jpg&amp;mb=imgdb_preview_1126"/>
          <p:cNvPicPr>
            <a:picLocks noChangeAspect="1" noChangeArrowheads="1"/>
          </p:cNvPicPr>
          <p:nvPr/>
        </p:nvPicPr>
        <p:blipFill>
          <a:blip r:embed="rId25"/>
          <a:srcRect/>
          <a:stretch>
            <a:fillRect/>
          </a:stretch>
        </p:blipFill>
        <p:spPr bwMode="auto">
          <a:xfrm>
            <a:off x="6357950" y="4214818"/>
            <a:ext cx="1647825" cy="2200275"/>
          </a:xfrm>
          <a:prstGeom prst="rect">
            <a:avLst/>
          </a:prstGeom>
          <a:noFill/>
        </p:spPr>
      </p:pic>
      <p:pic>
        <p:nvPicPr>
          <p:cNvPr id="2100" name="Picture 52" descr="http://go2.imgsmail.ru/imgpreview?key=http%3A//birdsmoscow.net.ru/images/photoreport/10_2_Zarubo.jpg&amp;mb=imgdb_preview_1839"/>
          <p:cNvPicPr>
            <a:picLocks noChangeAspect="1" noChangeArrowheads="1"/>
          </p:cNvPicPr>
          <p:nvPr/>
        </p:nvPicPr>
        <p:blipFill>
          <a:blip r:embed="rId26"/>
          <a:srcRect/>
          <a:stretch>
            <a:fillRect/>
          </a:stretch>
        </p:blipFill>
        <p:spPr bwMode="auto">
          <a:xfrm>
            <a:off x="428596" y="5305424"/>
            <a:ext cx="2333625" cy="1552576"/>
          </a:xfrm>
          <a:prstGeom prst="rect">
            <a:avLst/>
          </a:prstGeom>
          <a:noFill/>
        </p:spPr>
      </p:pic>
      <p:pic>
        <p:nvPicPr>
          <p:cNvPr id="2102" name="Picture 54" descr="http://go1.imgsmail.ru/imgpreview?key=http%3A//referat.ru/cache/referats/27063/image004.jpg&amp;mb=imgdb_preview_351"/>
          <p:cNvPicPr>
            <a:picLocks noChangeAspect="1" noChangeArrowheads="1"/>
          </p:cNvPicPr>
          <p:nvPr/>
        </p:nvPicPr>
        <p:blipFill>
          <a:blip r:embed="rId27"/>
          <a:srcRect/>
          <a:stretch>
            <a:fillRect/>
          </a:stretch>
        </p:blipFill>
        <p:spPr bwMode="auto">
          <a:xfrm>
            <a:off x="3071802" y="5048249"/>
            <a:ext cx="2000250" cy="1809751"/>
          </a:xfrm>
          <a:prstGeom prst="rect">
            <a:avLst/>
          </a:prstGeom>
          <a:noFill/>
        </p:spPr>
      </p:pic>
      <p:pic>
        <p:nvPicPr>
          <p:cNvPr id="2104" name="Picture 56" descr="http://go2.imgsmail.ru/imgpreview?key=http%3A//cor.edu.27.ru/dlrstore/d7dcb1fd-737d-44d3-970c-d8e71daf6f37/714_Urok_P_Blashkin.jpg&amp;mb=imgdb_preview_1005"/>
          <p:cNvPicPr>
            <a:picLocks noChangeAspect="1" noChangeArrowheads="1"/>
          </p:cNvPicPr>
          <p:nvPr/>
        </p:nvPicPr>
        <p:blipFill>
          <a:blip r:embed="rId28"/>
          <a:srcRect/>
          <a:stretch>
            <a:fillRect/>
          </a:stretch>
        </p:blipFill>
        <p:spPr bwMode="auto">
          <a:xfrm>
            <a:off x="4429124" y="5305424"/>
            <a:ext cx="2333625" cy="1552576"/>
          </a:xfrm>
          <a:prstGeom prst="rect">
            <a:avLst/>
          </a:prstGeom>
          <a:noFill/>
        </p:spPr>
      </p:pic>
      <p:pic>
        <p:nvPicPr>
          <p:cNvPr id="2106" name="Picture 58" descr="http://go2.imgsmail.ru/imgpreview?key=http%3A//www.pro-goroda.ru/sites/default/files/field/image/yak_0.jpg&amp;mb=imgdb_preview_48"/>
          <p:cNvPicPr>
            <a:picLocks noChangeAspect="1" noChangeArrowheads="1"/>
          </p:cNvPicPr>
          <p:nvPr/>
        </p:nvPicPr>
        <p:blipFill>
          <a:blip r:embed="rId29"/>
          <a:srcRect/>
          <a:stretch>
            <a:fillRect/>
          </a:stretch>
        </p:blipFill>
        <p:spPr bwMode="auto">
          <a:xfrm>
            <a:off x="6886575" y="5248274"/>
            <a:ext cx="2257425" cy="1609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05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206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20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20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206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206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70" decel="100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770" decel="100000"/>
                                        <p:tgtEl>
                                          <p:spTgt spid="205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770" decel="1000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770" decel="100000"/>
                                        <p:tgtEl>
                                          <p:spTgt spid="207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7" dur="77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770" decel="1000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770" decel="100000"/>
                                        <p:tgtEl>
                                          <p:spTgt spid="207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8" dur="77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0" dur="77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77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770" decel="100000"/>
                                        <p:tgtEl>
                                          <p:spTgt spid="20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9" dur="77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1" dur="77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770" decel="100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770" decel="100000"/>
                                        <p:tgtEl>
                                          <p:spTgt spid="205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0" dur="77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2" dur="77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20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770" decel="1000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770" decel="100000"/>
                                        <p:tgtEl>
                                          <p:spTgt spid="207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2" dur="77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4" dur="77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770" decel="1000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1" dur="770" decel="100000"/>
                                        <p:tgtEl>
                                          <p:spTgt spid="207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3" dur="77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5" dur="77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770" decel="1000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2" dur="770" decel="100000"/>
                                        <p:tgtEl>
                                          <p:spTgt spid="208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4" dur="77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6" dur="77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770" decel="1000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3" dur="770" decel="100000"/>
                                        <p:tgtEl>
                                          <p:spTgt spid="208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5" dur="77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7" dur="77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770" decel="100000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4" dur="770" decel="100000"/>
                                        <p:tgtEl>
                                          <p:spTgt spid="208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6" dur="77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8" dur="77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770" decel="100000"/>
                                        <p:tgtEl>
                                          <p:spTgt spid="20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5" dur="770" decel="100000"/>
                                        <p:tgtEl>
                                          <p:spTgt spid="208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7" dur="77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9" dur="77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770" decel="1000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6" dur="770" decel="100000"/>
                                        <p:tgtEl>
                                          <p:spTgt spid="208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8" dur="77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0" dur="77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770" decel="100000"/>
                                        <p:tgtEl>
                                          <p:spTgt spid="20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7" dur="770" decel="100000"/>
                                        <p:tgtEl>
                                          <p:spTgt spid="209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9" dur="770" fill="hold"/>
                                        <p:tgtEl>
                                          <p:spTgt spid="2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1" dur="770" fill="hold"/>
                                        <p:tgtEl>
                                          <p:spTgt spid="2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770" decel="100000"/>
                                        <p:tgtEl>
                                          <p:spTgt spid="209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8" dur="770" decel="100000"/>
                                        <p:tgtEl>
                                          <p:spTgt spid="209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30" dur="77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2" dur="77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770" decel="100000"/>
                                        <p:tgtEl>
                                          <p:spTgt spid="20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9" dur="770" decel="100000"/>
                                        <p:tgtEl>
                                          <p:spTgt spid="209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1" dur="770" fill="hold"/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3" dur="770" fill="hold"/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770" decel="100000"/>
                                        <p:tgtEl>
                                          <p:spTgt spid="20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0" dur="770" decel="100000"/>
                                        <p:tgtEl>
                                          <p:spTgt spid="209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2" dur="770" fill="hold"/>
                                        <p:tgtEl>
                                          <p:spTgt spid="2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4" dur="770" fill="hold"/>
                                        <p:tgtEl>
                                          <p:spTgt spid="2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770" decel="100000"/>
                                        <p:tgtEl>
                                          <p:spTgt spid="20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1" dur="770" decel="100000"/>
                                        <p:tgtEl>
                                          <p:spTgt spid="20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3" dur="770" fill="hold"/>
                                        <p:tgtEl>
                                          <p:spTgt spid="2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5" dur="770" fill="hold"/>
                                        <p:tgtEl>
                                          <p:spTgt spid="2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770" decel="10000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2" dur="770" decel="100000"/>
                                        <p:tgtEl>
                                          <p:spTgt spid="210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4" dur="770" fill="hold"/>
                                        <p:tgtEl>
                                          <p:spTgt spid="2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6" dur="770" fill="hold"/>
                                        <p:tgtEl>
                                          <p:spTgt spid="2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770" decel="100000"/>
                                        <p:tgtEl>
                                          <p:spTgt spid="21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3" dur="770" decel="100000"/>
                                        <p:tgtEl>
                                          <p:spTgt spid="210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5" dur="770" fill="hold"/>
                                        <p:tgtEl>
                                          <p:spTgt spid="2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7" dur="770" fill="hold"/>
                                        <p:tgtEl>
                                          <p:spTgt spid="2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3" dur="770" decel="100000"/>
                                        <p:tgtEl>
                                          <p:spTgt spid="21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4" dur="770" decel="100000"/>
                                        <p:tgtEl>
                                          <p:spTgt spid="210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6" dur="770" fill="hold"/>
                                        <p:tgtEl>
                                          <p:spTgt spid="2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8" dur="770" fill="hold"/>
                                        <p:tgtEl>
                                          <p:spTgt spid="2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770" decel="100000"/>
                                        <p:tgtEl>
                                          <p:spTgt spid="21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5" dur="770" decel="100000"/>
                                        <p:tgtEl>
                                          <p:spTgt spid="21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7" dur="770" fill="hold"/>
                                        <p:tgtEl>
                                          <p:spTgt spid="2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9" dur="770" fill="hold"/>
                                        <p:tgtEl>
                                          <p:spTgt spid="2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36</Words>
  <Application>Microsoft Office PowerPoint</Application>
  <PresentationFormat>Экран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Чистоговорка </vt:lpstr>
      <vt:lpstr>Слайд 2</vt:lpstr>
      <vt:lpstr>Автобус номер двадцать шесть.</vt:lpstr>
      <vt:lpstr>Слайд 4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Чистоговорка </dc:title>
  <dc:creator>User</dc:creator>
  <cp:lastModifiedBy>User</cp:lastModifiedBy>
  <cp:revision>8</cp:revision>
  <dcterms:created xsi:type="dcterms:W3CDTF">2014-03-18T14:12:19Z</dcterms:created>
  <dcterms:modified xsi:type="dcterms:W3CDTF">2014-03-18T15:31:17Z</dcterms:modified>
</cp:coreProperties>
</file>