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7.gif"/><Relationship Id="rId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25.jpe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26.jpe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G:\Картинки новые\6d5cc864e7f97f6a0b623c20644151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475656" y="764704"/>
            <a:ext cx="6792168" cy="10875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Impact"/>
              </a:rPr>
              <a:t>Красная шапочка</a:t>
            </a:r>
            <a:endParaRPr lang="ru-RU" sz="3600" kern="10" spc="0" dirty="0">
              <a:ln w="9525">
                <a:solidFill>
                  <a:srgbClr val="00206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Impact"/>
            </a:endParaRPr>
          </a:p>
        </p:txBody>
      </p:sp>
      <p:pic>
        <p:nvPicPr>
          <p:cNvPr id="1027" name="Picture 3" descr="C:\Users\Библиотека\Desktop\Красная шапочка\1003376329.jpg"/>
          <p:cNvPicPr>
            <a:picLocks noChangeAspect="1" noChangeArrowheads="1"/>
          </p:cNvPicPr>
          <p:nvPr/>
        </p:nvPicPr>
        <p:blipFill>
          <a:blip r:embed="rId3" cstate="print"/>
          <a:srcRect l="2853"/>
          <a:stretch>
            <a:fillRect/>
          </a:stretch>
        </p:blipFill>
        <p:spPr bwMode="auto">
          <a:xfrm>
            <a:off x="683568" y="3645024"/>
            <a:ext cx="1842661" cy="26136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 descr="C:\Users\Библиотека\Desktop\Красная шапочка\tkachuk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56992"/>
            <a:ext cx="1944216" cy="281260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9" name="Picture 5" descr="C:\Users\Библиотека\Pictures\Сказки\4116502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700808"/>
            <a:ext cx="4176464" cy="4176464"/>
          </a:xfrm>
          <a:prstGeom prst="rect">
            <a:avLst/>
          </a:prstGeom>
          <a:noFill/>
        </p:spPr>
      </p:pic>
      <p:pic>
        <p:nvPicPr>
          <p:cNvPr id="11" name="Объект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661248"/>
            <a:ext cx="2763413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289823433_krasnaya1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699792" y="0"/>
            <a:ext cx="3711181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9335">
            <a:off x="7305237" y="291226"/>
            <a:ext cx="1584176" cy="1463247"/>
          </a:xfrm>
          <a:prstGeom prst="rect">
            <a:avLst/>
          </a:prstGeom>
        </p:spPr>
      </p:pic>
      <p:pic>
        <p:nvPicPr>
          <p:cNvPr id="2054" name="Picture 6" descr="C:\Users\Библиотека\Pictures\Времена года.Природа\header.jpg"/>
          <p:cNvPicPr>
            <a:picLocks noChangeAspect="1" noChangeArrowheads="1"/>
          </p:cNvPicPr>
          <p:nvPr/>
        </p:nvPicPr>
        <p:blipFill>
          <a:blip r:embed="rId5" cstate="print"/>
          <a:srcRect t="23991" r="85313" b="4918"/>
          <a:stretch>
            <a:fillRect/>
          </a:stretch>
        </p:blipFill>
        <p:spPr bwMode="auto">
          <a:xfrm>
            <a:off x="899592" y="908720"/>
            <a:ext cx="1896523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solntse-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805186" cy="1523577"/>
          </a:xfrm>
          <a:prstGeom prst="rect">
            <a:avLst/>
          </a:prstGeom>
        </p:spPr>
      </p:pic>
      <p:pic>
        <p:nvPicPr>
          <p:cNvPr id="15" name="Picture 6" descr="C:\Users\Библиотека\Pictures\Времена года.Природа\header.jpg"/>
          <p:cNvPicPr>
            <a:picLocks noChangeAspect="1" noChangeArrowheads="1"/>
          </p:cNvPicPr>
          <p:nvPr/>
        </p:nvPicPr>
        <p:blipFill>
          <a:blip r:embed="rId5" cstate="print"/>
          <a:srcRect t="23991" r="85313" b="4918"/>
          <a:stretch>
            <a:fillRect/>
          </a:stretch>
        </p:blipFill>
        <p:spPr bwMode="auto">
          <a:xfrm>
            <a:off x="6660232" y="1772816"/>
            <a:ext cx="1450243" cy="324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789040"/>
            <a:ext cx="1590675" cy="1000125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752">
            <a:off x="7196590" y="591682"/>
            <a:ext cx="1247775" cy="1152525"/>
          </a:xfrm>
          <a:prstGeom prst="rect">
            <a:avLst/>
          </a:prstGeom>
        </p:spPr>
      </p:pic>
      <p:pic>
        <p:nvPicPr>
          <p:cNvPr id="2055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8" cstate="print"/>
          <a:srcRect t="62289" b="24498"/>
          <a:stretch>
            <a:fillRect/>
          </a:stretch>
        </p:blipFill>
        <p:spPr bwMode="auto">
          <a:xfrm>
            <a:off x="1187624" y="4437112"/>
            <a:ext cx="6768752" cy="504056"/>
          </a:xfrm>
          <a:prstGeom prst="rect">
            <a:avLst/>
          </a:prstGeom>
          <a:noFill/>
        </p:spPr>
      </p:pic>
      <p:pic>
        <p:nvPicPr>
          <p:cNvPr id="17" name="Picture 3" descr="G:\Картинки новые\logo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4544" y="4797152"/>
            <a:ext cx="9753600" cy="206084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3568" y="5013176"/>
            <a:ext cx="7848872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941168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Comic Sans MS" pitchFamily="66" charset="0"/>
              </a:rPr>
              <a:t>В домике на опушке леса жила семья. И была у них дочка, добрая и веселая. По деревне всегда ходила в нарядной красной шапочке, которую сшила ей бабушка. Поэтому все звали ее Красная Шапочка.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Однажды напекла мама пирожков и говорит Красной Шапочке: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-Отнеси ты, доченька, эту корзинку с пирожками и маслицем бабушке. Только иди по тропинке, никуда не сворачивай, не то повстречаешь Серого Волка.</a:t>
            </a:r>
            <a:endParaRPr lang="ru-RU" sz="14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1289823469_krasnaya2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843808" y="0"/>
            <a:ext cx="4035860" cy="5085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elky1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852936"/>
            <a:ext cx="2771800" cy="2148887"/>
          </a:xfrm>
          <a:prstGeom prst="rect">
            <a:avLst/>
          </a:prstGeom>
        </p:spPr>
      </p:pic>
      <p:pic>
        <p:nvPicPr>
          <p:cNvPr id="12" name="Рисунок 11" descr="elky14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52536" y="2204864"/>
            <a:ext cx="3420888" cy="28689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7"/>
            <a:ext cx="1296144" cy="731694"/>
          </a:xfrm>
          <a:prstGeom prst="rect">
            <a:avLst/>
          </a:prstGeom>
        </p:spPr>
      </p:pic>
      <p:pic>
        <p:nvPicPr>
          <p:cNvPr id="15" name="Рисунок 14" descr="d2b3f67bf557c95ac4a9eccc99c9d5b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0656" y="0"/>
            <a:ext cx="1953344" cy="1953344"/>
          </a:xfrm>
          <a:prstGeom prst="rect">
            <a:avLst/>
          </a:prstGeom>
        </p:spPr>
      </p:pic>
      <p:pic>
        <p:nvPicPr>
          <p:cNvPr id="16" name="Picture 3" descr="G:\Картинки новые\logo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24544" y="4797152"/>
            <a:ext cx="9753600" cy="206084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83568" y="5085184"/>
            <a:ext cx="784887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5791200"/>
            <a:ext cx="1047750" cy="1066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27584" y="515719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Comic Sans MS" pitchFamily="66" charset="0"/>
              </a:rPr>
              <a:t>Вошла Красная Шапочка в лес и захотела нарвать цветов для бабушки. Да так увлеклась, что забыла слова мамы. Не заметила девочка волка.</a:t>
            </a:r>
            <a:endParaRPr lang="ru-RU" sz="20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Рисунок 1" descr="1289823473_krasnaya3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771801" y="260648"/>
            <a:ext cx="3672407" cy="4693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266">
            <a:off x="683568" y="404664"/>
            <a:ext cx="1552575" cy="1419225"/>
          </a:xfrm>
          <a:prstGeom prst="rect">
            <a:avLst/>
          </a:prstGeom>
        </p:spPr>
      </p:pic>
      <p:pic>
        <p:nvPicPr>
          <p:cNvPr id="9" name="Рисунок 8" descr="d2b3f67bf557c95ac4a9eccc99c9d5b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576188">
            <a:off x="7308304" y="260648"/>
            <a:ext cx="1557808" cy="1557808"/>
          </a:xfrm>
          <a:prstGeom prst="rect">
            <a:avLst/>
          </a:prstGeom>
        </p:spPr>
      </p:pic>
      <p:pic>
        <p:nvPicPr>
          <p:cNvPr id="10" name="Picture 3" descr="G:\Картинки новые\logo_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96552" y="4653136"/>
            <a:ext cx="9937104" cy="244827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83568" y="4941168"/>
            <a:ext cx="7848872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941168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Comic Sans MS" pitchFamily="66" charset="0"/>
              </a:rPr>
              <a:t>А волк решил съесть девочку.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Подошел он к Красной Шапочке и спрашивает: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-Куда ты идешь Красная Шапочка?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-Иду к бабушке, несу ей гостинцы.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-Я тоже проведаю твою бабушку. Я по этой тропинке побегу, а ты ступай по другой, она короче, - сказал волк и помчался по короткой дороге, а девочка пошла по длинной.</a:t>
            </a:r>
            <a:endParaRPr lang="ru-RU" sz="1400" b="1" i="1" dirty="0">
              <a:latin typeface="Comic Sans MS" pitchFamily="66" charset="0"/>
            </a:endParaRPr>
          </a:p>
        </p:txBody>
      </p:sp>
      <p:pic>
        <p:nvPicPr>
          <p:cNvPr id="7" name="Рисунок 6" descr="elky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492896"/>
            <a:ext cx="2736304" cy="2436919"/>
          </a:xfrm>
          <a:prstGeom prst="rect">
            <a:avLst/>
          </a:prstGeom>
        </p:spPr>
      </p:pic>
      <p:pic>
        <p:nvPicPr>
          <p:cNvPr id="6" name="Рисунок 5" descr="elky14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4544" y="2276872"/>
            <a:ext cx="3168352" cy="2580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1000E"/>
              </a:clrFrom>
              <a:clrTo>
                <a:srgbClr val="C100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2" y="548680"/>
            <a:ext cx="52565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1289823454_krasnaya4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2771800" y="260648"/>
            <a:ext cx="3960440" cy="5069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G:\Картинки новые\logo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9100" y="4709170"/>
            <a:ext cx="9937104" cy="23922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11560" y="5013176"/>
            <a:ext cx="792088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013176"/>
            <a:ext cx="8496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Comic Sans MS" pitchFamily="66" charset="0"/>
              </a:rPr>
              <a:t>Прибежал волк к бабушке и стучит в дверь.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-Кто там? - спрашивает бабушка.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-Это я, Красная Шапочка, принесла пирожки и горшочек масла, - отвечает волк тоненьким голоском.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-Потяни, деточка за веревочку, дверь и откроется.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Не успела бабушка и охнуть, как волк бросился на нее и проглотил. Он надел бабушкин чепец и лег на кровать.</a:t>
            </a:r>
            <a:endParaRPr lang="ru-RU" sz="1400" b="1" i="1" dirty="0">
              <a:latin typeface="Comic Sans MS" pitchFamily="66" charset="0"/>
            </a:endParaRPr>
          </a:p>
        </p:txBody>
      </p:sp>
      <p:pic>
        <p:nvPicPr>
          <p:cNvPr id="2051" name="Picture 3" descr="C:\Users\Библиотека\Pictures\Животные\a3a66d3d183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12976"/>
            <a:ext cx="1328737" cy="1646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C1000E"/>
              </a:clrFrom>
              <a:clrTo>
                <a:srgbClr val="C1000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2" y="476672"/>
            <a:ext cx="52565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G:\Красная шапочка\1289823436_krasnaya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43808" y="332656"/>
            <a:ext cx="3744416" cy="4792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3" descr="G:\Картинки новые\logo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560" y="4725144"/>
            <a:ext cx="9937104" cy="23922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5085184"/>
            <a:ext cx="799288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396552" y="5013176"/>
            <a:ext cx="97930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atin typeface="Comic Sans MS" pitchFamily="66" charset="0"/>
              </a:rPr>
              <a:t>Тут и Красная Шапочка пришла, глянула на бабушку и спрашивает: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-Бабушка, а почему у тебя такие большие руки?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-Это чтобы крепче обнять тебя, внученька, - говорит хитрый волк.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-Бабушка, а почему у тебя такие большие глаза?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-Это чтобы лучше видеть тебя, дитя мое.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-Ой, а зачем такие большие зубы?</a:t>
            </a:r>
          </a:p>
          <a:p>
            <a:pPr algn="ctr"/>
            <a:r>
              <a:rPr lang="ru-RU" sz="1400" b="1" i="1" dirty="0" smtClean="0">
                <a:latin typeface="Comic Sans MS" pitchFamily="66" charset="0"/>
              </a:rPr>
              <a:t>-Чтобы съесть тебя! - зарычал волк и проглотил Красную Шапочку.</a:t>
            </a:r>
            <a:endParaRPr lang="ru-RU" sz="14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Красная шапочка\1289823466_krasnaya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195736" y="620688"/>
            <a:ext cx="47625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61048"/>
            <a:ext cx="1047750" cy="1066800"/>
          </a:xfrm>
          <a:prstGeom prst="rect">
            <a:avLst/>
          </a:prstGeom>
        </p:spPr>
      </p:pic>
      <p:pic>
        <p:nvPicPr>
          <p:cNvPr id="5123" name="Picture 3" descr="G:\Картинки новые\logo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4544" y="4913784"/>
            <a:ext cx="9753600" cy="194421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5157192"/>
            <a:ext cx="7776864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5373216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Comic Sans MS" pitchFamily="66" charset="0"/>
              </a:rPr>
              <a:t>А в это время мимо дома проходил охотник. Он услышал шум и заглянул в окно. А там на кровати лежал волк с огромным животом.</a:t>
            </a:r>
          </a:p>
          <a:p>
            <a:pPr algn="ctr"/>
            <a:r>
              <a:rPr lang="ru-RU" sz="1600" b="1" i="1" dirty="0" smtClean="0">
                <a:latin typeface="Comic Sans MS" pitchFamily="66" charset="0"/>
              </a:rPr>
              <a:t>-Теперь ты от меня не убежишь! - сказал охотник и выстрелил.</a:t>
            </a:r>
            <a:endParaRPr lang="ru-RU" sz="1600" b="1" i="1" dirty="0">
              <a:latin typeface="Comic Sans MS" pitchFamily="66" charset="0"/>
            </a:endParaRPr>
          </a:p>
        </p:txBody>
      </p:sp>
      <p:pic>
        <p:nvPicPr>
          <p:cNvPr id="10" name="Рисунок 9" descr="elky14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96552" y="2348880"/>
            <a:ext cx="3168352" cy="2580935"/>
          </a:xfrm>
          <a:prstGeom prst="rect">
            <a:avLst/>
          </a:prstGeom>
        </p:spPr>
      </p:pic>
      <p:pic>
        <p:nvPicPr>
          <p:cNvPr id="7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7" cstate="print"/>
          <a:srcRect t="62289" b="24498"/>
          <a:stretch>
            <a:fillRect/>
          </a:stretch>
        </p:blipFill>
        <p:spPr bwMode="auto">
          <a:xfrm>
            <a:off x="323528" y="4509120"/>
            <a:ext cx="8496944" cy="576064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20266">
            <a:off x="7093986" y="1144098"/>
            <a:ext cx="1552575" cy="1419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G:\Красная шапочка\1289823485_krasnaya7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915816" y="260648"/>
            <a:ext cx="3394695" cy="4406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G:\Картинки новые\logo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552" y="4465762"/>
            <a:ext cx="9937104" cy="23922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4797152"/>
            <a:ext cx="7992888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869160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Comic Sans MS" pitchFamily="66" charset="0"/>
              </a:rPr>
              <a:t>Распорол охотник брюхо волку, а оттуда вышли бабушка и Красная Шапочка - обе живые и здоровые.</a:t>
            </a:r>
          </a:p>
          <a:p>
            <a:pPr algn="ctr"/>
            <a:r>
              <a:rPr lang="ru-RU" sz="1600" b="1" i="1" dirty="0" smtClean="0">
                <a:latin typeface="Comic Sans MS" pitchFamily="66" charset="0"/>
              </a:rPr>
              <a:t>Все были счастливы. Охотник забрал волка, бабушка отведала пирожков, а Красная Шапочка решила никогда не заходить в темный лес и не говорить с незнакомыми.</a:t>
            </a:r>
            <a:endParaRPr lang="ru-RU" sz="1600" b="1" i="1" dirty="0">
              <a:latin typeface="Comic Sans MS" pitchFamily="66" charset="0"/>
            </a:endParaRPr>
          </a:p>
        </p:txBody>
      </p:sp>
      <p:pic>
        <p:nvPicPr>
          <p:cNvPr id="1026" name="Picture 2" descr="C:\Users\Библиотека\Pictures\Жив-ые, птицы, насеком\0_5854f_35242842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6672"/>
            <a:ext cx="1440160" cy="1440160"/>
          </a:xfrm>
          <a:prstGeom prst="rect">
            <a:avLst/>
          </a:prstGeom>
          <a:noFill/>
        </p:spPr>
      </p:pic>
      <p:pic>
        <p:nvPicPr>
          <p:cNvPr id="8" name="Рисунок 7" descr="d2b3f67bf557c95ac4a9eccc99c9d5b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76188">
            <a:off x="7572601" y="20888"/>
            <a:ext cx="1557808" cy="1557808"/>
          </a:xfrm>
          <a:prstGeom prst="rect">
            <a:avLst/>
          </a:prstGeom>
        </p:spPr>
      </p:pic>
      <p:pic>
        <p:nvPicPr>
          <p:cNvPr id="9" name="Picture 7" descr="G:\Картинки новые\0_8de14_8df2cb22_XL.png"/>
          <p:cNvPicPr>
            <a:picLocks noChangeAspect="1" noChangeArrowheads="1"/>
          </p:cNvPicPr>
          <p:nvPr/>
        </p:nvPicPr>
        <p:blipFill>
          <a:blip r:embed="rId7" cstate="print"/>
          <a:srcRect t="62289" b="24498"/>
          <a:stretch>
            <a:fillRect/>
          </a:stretch>
        </p:blipFill>
        <p:spPr bwMode="auto">
          <a:xfrm>
            <a:off x="251520" y="3861048"/>
            <a:ext cx="8640960" cy="648072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284984"/>
            <a:ext cx="1590675" cy="100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Картинки новые\131096239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1916832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atin typeface="Gabriola" pitchFamily="82" charset="0"/>
              </a:rPr>
              <a:t>Конец</a:t>
            </a:r>
            <a:endParaRPr lang="ru-RU" sz="8000" b="1" i="1" dirty="0">
              <a:latin typeface="Gabriola" pitchFamily="82" charset="0"/>
            </a:endParaRPr>
          </a:p>
        </p:txBody>
      </p:sp>
      <p:pic>
        <p:nvPicPr>
          <p:cNvPr id="3074" name="Picture 2" descr="C:\Users\Библиотека\Pictures\Дома, избушки\11809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4077072"/>
            <a:ext cx="4572000" cy="2498725"/>
          </a:xfrm>
          <a:prstGeom prst="rect">
            <a:avLst/>
          </a:prstGeom>
          <a:noFill/>
        </p:spPr>
      </p:pic>
      <p:pic>
        <p:nvPicPr>
          <p:cNvPr id="6" name="Рисунок 5" descr="d2b3f67bf557c95ac4a9eccc99c9d5b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576188">
            <a:off x="7321897" y="264295"/>
            <a:ext cx="1557808" cy="15578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1296144" cy="731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410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13</cp:revision>
  <dcterms:created xsi:type="dcterms:W3CDTF">2015-02-04T04:57:13Z</dcterms:created>
  <dcterms:modified xsi:type="dcterms:W3CDTF">2015-02-04T23:17:24Z</dcterms:modified>
</cp:coreProperties>
</file>