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solidFill>
            <a:schemeClr val="accent1">
              <a:alpha val="50000"/>
            </a:schemeClr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9F6991AB-4343-4BC1-B0D7-3E0CEE3B775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C93604-F512-45C5-90E7-EEAD846AAB9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18342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291388" y="188913"/>
            <a:ext cx="1673225" cy="593725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268538" y="188913"/>
            <a:ext cx="4870450" cy="59372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C681AF-F128-45C9-84C6-99C83100AF3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5861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3F5CB3-214D-48A4-92C8-95E5733318F0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47196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CAF156-7B41-44EE-83AD-E63879BEB528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70733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268538" y="1600200"/>
            <a:ext cx="327183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692775" y="1600200"/>
            <a:ext cx="327183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27ACEF-94BD-4B01-8F53-CF6A2AD711DA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998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C69830-92DE-4389-8F2E-3302FD64945A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9953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7C5003-4BF0-44E4-8F46-CA0AF9B50E8B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93610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E4BC56-4187-4E82-9B76-505F7E2ABAC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23973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BC835F-D846-462E-9A40-58E25355AFFF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8167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0E5532-26D4-4297-A984-72B8A7CA06D2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00115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2268538" y="1484313"/>
            <a:ext cx="6875462" cy="5373687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268538" y="188913"/>
            <a:ext cx="664527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5000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68538" y="1600200"/>
            <a:ext cx="6696075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339975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663300"/>
                </a:solidFill>
              </a:defRPr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556125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663300"/>
                </a:solidFill>
              </a:defRPr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596188" y="6237288"/>
            <a:ext cx="1341437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663300"/>
                </a:solidFill>
              </a:defRPr>
            </a:lvl1pPr>
          </a:lstStyle>
          <a:p>
            <a:fld id="{B40C426A-CB76-4CA4-B845-DEF1FCA5B4E6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663300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663300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663300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663300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663300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663300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663300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663300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663300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Путешествие по Африке</a:t>
            </a:r>
            <a:endParaRPr lang="ru-RU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6381328"/>
            <a:ext cx="5436096" cy="472302"/>
          </a:xfrm>
        </p:spPr>
        <p:txBody>
          <a:bodyPr/>
          <a:lstStyle/>
          <a:p>
            <a:r>
              <a:rPr lang="ru-RU" sz="2000" dirty="0" smtClean="0">
                <a:solidFill>
                  <a:schemeClr val="bg1"/>
                </a:solidFill>
              </a:rPr>
              <a:t>Учитель: Лазарева  Анастасия Рамильевна</a:t>
            </a:r>
            <a:endParaRPr lang="ru-RU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Домашнее задание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Подготовить доклад на тему «Особенности живой природы Африки»</a:t>
            </a:r>
          </a:p>
          <a:p>
            <a:r>
              <a:rPr lang="ru-RU" dirty="0" smtClean="0"/>
              <a:t>Параграф №22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15322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640960" cy="792088"/>
          </a:xfrm>
        </p:spPr>
        <p:txBody>
          <a:bodyPr/>
          <a:lstStyle/>
          <a:p>
            <a:r>
              <a:rPr lang="ru-RU" dirty="0" smtClean="0"/>
              <a:t>Выберите верные утверждения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68538" y="1484784"/>
            <a:ext cx="6875462" cy="4641379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 smtClean="0"/>
              <a:t>А) Евразия включает 2 части света;</a:t>
            </a:r>
          </a:p>
          <a:p>
            <a:pPr marL="0" indent="0">
              <a:buNone/>
            </a:pPr>
            <a:r>
              <a:rPr lang="ru-RU" sz="2800" dirty="0" smtClean="0"/>
              <a:t>Б) Материк омывается водами всех океанов Земли;</a:t>
            </a:r>
          </a:p>
          <a:p>
            <a:pPr marL="0" indent="0">
              <a:buNone/>
            </a:pPr>
            <a:r>
              <a:rPr lang="ru-RU" sz="2800" dirty="0" smtClean="0"/>
              <a:t>В) Евразия соединяется с материком Северная Америка;</a:t>
            </a:r>
          </a:p>
          <a:p>
            <a:pPr marL="0" indent="0">
              <a:buNone/>
            </a:pPr>
            <a:r>
              <a:rPr lang="ru-RU" sz="2800" dirty="0" smtClean="0"/>
              <a:t>Г) Евразия- самый жаркий материк;</a:t>
            </a:r>
          </a:p>
          <a:p>
            <a:pPr marL="0" indent="0">
              <a:buNone/>
            </a:pPr>
            <a:r>
              <a:rPr lang="ru-RU" sz="2800" dirty="0" smtClean="0"/>
              <a:t>Д) Здесь находятся самые высокие в мире горы;</a:t>
            </a:r>
          </a:p>
          <a:p>
            <a:pPr marL="0" indent="0">
              <a:buNone/>
            </a:pPr>
            <a:r>
              <a:rPr lang="ru-RU" sz="2800" dirty="0" smtClean="0"/>
              <a:t>Е) На материке расположено самое большое государство мира.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5513473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3"/>
            <a:ext cx="9144000" cy="1152127"/>
          </a:xfrm>
        </p:spPr>
        <p:txBody>
          <a:bodyPr/>
          <a:lstStyle/>
          <a:p>
            <a:r>
              <a:rPr lang="ru-RU" sz="3600" dirty="0" smtClean="0"/>
              <a:t>Установите соответствие между частью света и географическим объектом</a:t>
            </a:r>
            <a:endParaRPr lang="ru-RU" sz="36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58927056"/>
              </p:ext>
            </p:extLst>
          </p:nvPr>
        </p:nvGraphicFramePr>
        <p:xfrm>
          <a:off x="2268538" y="1484313"/>
          <a:ext cx="6875462" cy="5303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37731"/>
                <a:gridCol w="3437731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Часть света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Географический объект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Европа</a:t>
                      </a:r>
                    </a:p>
                    <a:p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Азия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А)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</a:rPr>
                        <a:t> Озеро Байкал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chemeClr val="tx1"/>
                          </a:solidFill>
                        </a:rPr>
                        <a:t>Б) Горы Альпы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chemeClr val="tx1"/>
                          </a:solidFill>
                        </a:rPr>
                        <a:t>В) Ладожское озеро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chemeClr val="tx1"/>
                          </a:solidFill>
                        </a:rPr>
                        <a:t>Г) Горы Гималаи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chemeClr val="tx1"/>
                          </a:solidFill>
                        </a:rPr>
                        <a:t>Д) Река Волга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chemeClr val="tx1"/>
                          </a:solidFill>
                        </a:rPr>
                        <a:t>Е) Река Амур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sym typeface="Wingdings" pitchFamily="2" charset="2"/>
                        </a:rPr>
                        <a:t>Ж)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sym typeface="Wingdings" pitchFamily="2" charset="2"/>
                        </a:rPr>
                        <a:t> 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sym typeface="Wingdings" pitchFamily="2" charset="2"/>
                        </a:rPr>
                        <a:t>Аравийский полуостров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sym typeface="Wingdings" pitchFamily="2" charset="2"/>
                        </a:rPr>
                        <a:t>З) Восточно- Европейская равнина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sym typeface="Wingdings" pitchFamily="2" charset="2"/>
                        </a:rPr>
                        <a:t>И) Река Дунай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sym typeface="Wingdings" pitchFamily="2" charset="2"/>
                        </a:rPr>
                        <a:t>К) Река Ганг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56318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913"/>
            <a:ext cx="8734301" cy="1143000"/>
          </a:xfrm>
        </p:spPr>
        <p:txBody>
          <a:bodyPr/>
          <a:lstStyle/>
          <a:p>
            <a:r>
              <a:rPr lang="ru-RU" dirty="0" smtClean="0"/>
              <a:t>Заполните таблицу «Рекордсмены Евразии»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17765944"/>
              </p:ext>
            </p:extLst>
          </p:nvPr>
        </p:nvGraphicFramePr>
        <p:xfrm>
          <a:off x="2268538" y="1600200"/>
          <a:ext cx="6696076" cy="448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48038"/>
                <a:gridCol w="334803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Характеристика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Название объекта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Самые высокие горы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Восточно- Европейская равнина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Самое большое по площади озеро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Байкал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Самое холодное место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Черапунджи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Самое большое по площади государство 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sz="20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Китай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04282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Особенности материка Африка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3968" y="1600200"/>
            <a:ext cx="4680645" cy="4525963"/>
          </a:xfrm>
        </p:spPr>
        <p:txBody>
          <a:bodyPr/>
          <a:lstStyle/>
          <a:p>
            <a:r>
              <a:rPr lang="ru-RU" sz="3000" dirty="0" smtClean="0"/>
              <a:t>Африка- самый жаркий материк мира.</a:t>
            </a:r>
          </a:p>
          <a:p>
            <a:r>
              <a:rPr lang="ru-RU" sz="3000" dirty="0" smtClean="0"/>
              <a:t>Это- второй по величине материк (площадь 30 </a:t>
            </a:r>
            <a:r>
              <a:rPr lang="ru-RU" sz="3000" dirty="0" err="1" smtClean="0"/>
              <a:t>млн.кв.км</a:t>
            </a:r>
            <a:r>
              <a:rPr lang="ru-RU" sz="3000" dirty="0" smtClean="0"/>
              <a:t>).</a:t>
            </a:r>
          </a:p>
          <a:p>
            <a:r>
              <a:rPr lang="ru-RU" sz="3000" dirty="0" smtClean="0"/>
              <a:t>Граница между Африкой и Евразией проходит по Суэцкому каналу.</a:t>
            </a:r>
          </a:p>
        </p:txBody>
      </p:sp>
      <p:pic>
        <p:nvPicPr>
          <p:cNvPr id="5122" name="Picture 2" descr="http://ngl2006.narod.ru/Contents/Geo/Geo-kart/KOMCHS/Pictures/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02" y="764703"/>
            <a:ext cx="4140466" cy="5906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76037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39952" y="188913"/>
            <a:ext cx="4896544" cy="1143000"/>
          </a:xfrm>
        </p:spPr>
        <p:txBody>
          <a:bodyPr/>
          <a:lstStyle/>
          <a:p>
            <a:r>
              <a:rPr lang="ru-RU" dirty="0" smtClean="0"/>
              <a:t>Работаем с контурной картой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3968" y="1628799"/>
            <a:ext cx="4680645" cy="2232249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ru-RU" sz="2800" dirty="0" smtClean="0"/>
              <a:t>Суэцкий канал</a:t>
            </a:r>
          </a:p>
          <a:p>
            <a:pPr marL="514350" indent="-514350">
              <a:buAutoNum type="arabicPeriod"/>
            </a:pPr>
            <a:r>
              <a:rPr lang="ru-RU" sz="2800" dirty="0" smtClean="0"/>
              <a:t>Сахара- величайшая пустыня мира (8,6 </a:t>
            </a:r>
            <a:r>
              <a:rPr lang="ru-RU" sz="2800" dirty="0" err="1" smtClean="0"/>
              <a:t>млн.кв.км</a:t>
            </a:r>
            <a:r>
              <a:rPr lang="ru-RU" sz="2800" dirty="0" smtClean="0"/>
              <a:t>)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Picture 2" descr="http://ngl2006.narod.ru/Contents/Geo/Geo-kart/KOMCHS/Pictures/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02" y="764703"/>
            <a:ext cx="4140466" cy="5906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852905" y="1811814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1</a:t>
            </a:r>
            <a:endParaRPr lang="ru-RU" sz="20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763688" y="2242003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2</a:t>
            </a:r>
            <a:endParaRPr lang="ru-RU" b="1" dirty="0"/>
          </a:p>
        </p:txBody>
      </p:sp>
      <p:pic>
        <p:nvPicPr>
          <p:cNvPr id="6146" name="Picture 2" descr="&amp;Pcy;&amp;ucy;&amp;scy;&amp;tcy;&amp;ycy;&amp;ncy;&amp;yacy; &amp;Scy;&amp;acy;&amp;khcy;&amp;acy;&amp;rcy;&amp;acy; &amp;fcy;&amp;ocy;&amp;tcy;&amp;ocy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9177" y="3718042"/>
            <a:ext cx="4300979" cy="2953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33323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3968" y="188640"/>
            <a:ext cx="4860032" cy="6482742"/>
          </a:xfrm>
        </p:spPr>
        <p:txBody>
          <a:bodyPr/>
          <a:lstStyle/>
          <a:p>
            <a:pPr marL="0" indent="0">
              <a:buNone/>
            </a:pPr>
            <a:r>
              <a:rPr lang="ru-RU" sz="3000" dirty="0" smtClean="0"/>
              <a:t>3. Килиманджаро- самая высокая гора (вулкан) Африки- 5642 м.</a:t>
            </a:r>
          </a:p>
          <a:p>
            <a:pPr marL="0" indent="0">
              <a:buNone/>
            </a:pPr>
            <a:endParaRPr lang="ru-RU" sz="3000" dirty="0"/>
          </a:p>
          <a:p>
            <a:pPr marL="0" indent="0">
              <a:buNone/>
            </a:pPr>
            <a:endParaRPr lang="ru-RU" sz="3000" dirty="0" smtClean="0"/>
          </a:p>
          <a:p>
            <a:pPr marL="0" indent="0">
              <a:buNone/>
            </a:pPr>
            <a:endParaRPr lang="ru-RU" sz="3000" dirty="0"/>
          </a:p>
          <a:p>
            <a:pPr marL="0" indent="0">
              <a:buNone/>
            </a:pPr>
            <a:endParaRPr lang="ru-RU" sz="3000" dirty="0" smtClean="0"/>
          </a:p>
          <a:p>
            <a:pPr marL="0" indent="0">
              <a:buNone/>
            </a:pPr>
            <a:endParaRPr lang="ru-RU" sz="1200" dirty="0" smtClean="0"/>
          </a:p>
          <a:p>
            <a:pPr marL="0" indent="0">
              <a:buNone/>
            </a:pPr>
            <a:r>
              <a:rPr lang="ru-RU" sz="3000" dirty="0" smtClean="0"/>
              <a:t>4. Нил- самая длинная река мира (более 6000м.)</a:t>
            </a:r>
          </a:p>
        </p:txBody>
      </p:sp>
      <p:pic>
        <p:nvPicPr>
          <p:cNvPr id="4" name="Picture 2" descr="http://ngl2006.narod.ru/Contents/Geo/Geo-kart/KOMCHS/Pictures/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02" y="764703"/>
            <a:ext cx="4140466" cy="5906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040181" y="3517987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3</a:t>
            </a:r>
            <a:endParaRPr lang="ru-RU" sz="2000" b="1" dirty="0"/>
          </a:p>
        </p:txBody>
      </p:sp>
      <p:pic>
        <p:nvPicPr>
          <p:cNvPr id="7170" name="Picture 2" descr="http://www.tury.ru/img.php?hid=106436&amp;pid=413216&amp;v=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628801"/>
            <a:ext cx="4464496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://egypt.well.ru/uploads/posts/2010-11/1289815243_nil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5013176"/>
            <a:ext cx="4464496" cy="1844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915816" y="2420888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4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4335038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3968" y="116632"/>
            <a:ext cx="4860032" cy="6009531"/>
          </a:xfrm>
        </p:spPr>
        <p:txBody>
          <a:bodyPr/>
          <a:lstStyle/>
          <a:p>
            <a:pPr marL="0" indent="0">
              <a:buNone/>
            </a:pPr>
            <a:r>
              <a:rPr lang="ru-RU" sz="3000" dirty="0" smtClean="0"/>
              <a:t>5. Виктория- крупнейшее озеро Африки</a:t>
            </a:r>
          </a:p>
          <a:p>
            <a:pPr marL="0" indent="0">
              <a:buNone/>
            </a:pPr>
            <a:endParaRPr lang="ru-RU" sz="3000" dirty="0"/>
          </a:p>
          <a:p>
            <a:pPr marL="0" indent="0">
              <a:buNone/>
            </a:pPr>
            <a:endParaRPr lang="ru-RU" sz="3000" dirty="0" smtClean="0"/>
          </a:p>
          <a:p>
            <a:pPr marL="0" indent="0">
              <a:buNone/>
            </a:pPr>
            <a:endParaRPr lang="ru-RU" sz="3000" dirty="0"/>
          </a:p>
          <a:p>
            <a:pPr marL="0" indent="0">
              <a:buNone/>
            </a:pPr>
            <a:endParaRPr lang="ru-RU" sz="3000" dirty="0" smtClean="0"/>
          </a:p>
          <a:p>
            <a:pPr marL="0" indent="0">
              <a:buNone/>
            </a:pPr>
            <a:r>
              <a:rPr lang="ru-RU" sz="3000" dirty="0" smtClean="0"/>
              <a:t>6.Танганьика- самое глубокое озеро Африки</a:t>
            </a:r>
            <a:endParaRPr lang="ru-RU" sz="3000" dirty="0"/>
          </a:p>
        </p:txBody>
      </p:sp>
      <p:pic>
        <p:nvPicPr>
          <p:cNvPr id="4" name="Picture 2" descr="http://ngl2006.narod.ru/Contents/Geo/Geo-kart/KOMCHS/Pictures/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02" y="764703"/>
            <a:ext cx="4140466" cy="5906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http://img.nk-time.com/uploads/2011-04-12/3372-4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124744"/>
            <a:ext cx="4536504" cy="2317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960828" y="3579963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5</a:t>
            </a:r>
            <a:endParaRPr lang="ru-RU" sz="2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797161" y="3797691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6</a:t>
            </a:r>
            <a:endParaRPr lang="ru-RU" sz="2000" b="1" dirty="0"/>
          </a:p>
        </p:txBody>
      </p:sp>
      <p:pic>
        <p:nvPicPr>
          <p:cNvPr id="8196" name="Picture 4" descr="http://www.infoniac.ru/upload/medialibrary/2ec/2ec823d2f265d71afc928e81b77bb2a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4802" y="4353672"/>
            <a:ext cx="4509686" cy="2317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75318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Ответьте на вопросы: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3968" y="1600201"/>
            <a:ext cx="4860031" cy="2116831"/>
          </a:xfrm>
        </p:spPr>
        <p:txBody>
          <a:bodyPr/>
          <a:lstStyle/>
          <a:p>
            <a:r>
              <a:rPr lang="ru-RU" dirty="0" smtClean="0"/>
              <a:t>Что такое «Оазис»?</a:t>
            </a:r>
          </a:p>
          <a:p>
            <a:r>
              <a:rPr lang="ru-RU" dirty="0" smtClean="0"/>
              <a:t>Что такое «Саванна»?</a:t>
            </a:r>
            <a:endParaRPr lang="ru-RU" dirty="0"/>
          </a:p>
        </p:txBody>
      </p:sp>
      <p:pic>
        <p:nvPicPr>
          <p:cNvPr id="9218" name="Picture 2" descr="http://img.dailymail.co.uk/i/pix/2007/05_01/Sand_468x3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24744"/>
            <a:ext cx="4457700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://im3-tub-ru.yandex.net/i?id=457213705-24-72&amp;n=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933056"/>
            <a:ext cx="3780420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http://im3-tub-ru.yandex.net/i?id=299115343-52-72&amp;n=2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743994"/>
            <a:ext cx="4718795" cy="2449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http://im4-tub-ru.yandex.net/i?id=145012596-28-72&amp;n=2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4797152"/>
            <a:ext cx="3176587" cy="1905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6" name="Picture 10" descr="http://im6-tub-ru.yandex.net/i?id=306366119-60-72&amp;n=2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16140"/>
            <a:ext cx="2543175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2051481"/>
      </p:ext>
    </p:extLst>
  </p:cSld>
  <p:clrMapOvr>
    <a:masterClrMapping/>
  </p:clrMapOvr>
</p:sld>
</file>

<file path=ppt/theme/theme1.xml><?xml version="1.0" encoding="utf-8"?>
<a:theme xmlns:a="http://schemas.openxmlformats.org/drawingml/2006/main" name="Orange sunset">
  <a:themeElements>
    <a:clrScheme name="Тема Office 2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FBDF53"/>
      </a:accent1>
      <a:accent2>
        <a:srgbClr val="FF9966"/>
      </a:accent2>
      <a:accent3>
        <a:srgbClr val="FFFFFF"/>
      </a:accent3>
      <a:accent4>
        <a:srgbClr val="000000"/>
      </a:accent4>
      <a:accent5>
        <a:srgbClr val="FDECB3"/>
      </a:accent5>
      <a:accent6>
        <a:srgbClr val="E78A5C"/>
      </a:accent6>
      <a:hlink>
        <a:srgbClr val="CC3300"/>
      </a:hlink>
      <a:folHlink>
        <a:srgbClr val="996600"/>
      </a:folHlink>
    </a:clrScheme>
    <a:fontScheme name="Тема 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Orange sunset</Template>
  <TotalTime>52</TotalTime>
  <Words>263</Words>
  <Application>Microsoft Office PowerPoint</Application>
  <PresentationFormat>Экран (4:3)</PresentationFormat>
  <Paragraphs>67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2" baseType="lpstr">
      <vt:lpstr>Arial</vt:lpstr>
      <vt:lpstr>Orange sunset</vt:lpstr>
      <vt:lpstr>Путешествие по Африке</vt:lpstr>
      <vt:lpstr>Выберите верные утверждения</vt:lpstr>
      <vt:lpstr>Установите соответствие между частью света и географическим объектом</vt:lpstr>
      <vt:lpstr>Заполните таблицу «Рекордсмены Евразии»</vt:lpstr>
      <vt:lpstr>Особенности материка Африка</vt:lpstr>
      <vt:lpstr>Работаем с контурной картой</vt:lpstr>
      <vt:lpstr>Презентация PowerPoint</vt:lpstr>
      <vt:lpstr>Презентация PowerPoint</vt:lpstr>
      <vt:lpstr>Ответьте на вопросы:</vt:lpstr>
      <vt:lpstr>Домашнее задание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Путешествие по Африке</dc:title>
  <dc:creator>Михалыч</dc:creator>
  <cp:lastModifiedBy>Михалыч</cp:lastModifiedBy>
  <cp:revision>6</cp:revision>
  <dcterms:created xsi:type="dcterms:W3CDTF">2014-03-17T16:51:02Z</dcterms:created>
  <dcterms:modified xsi:type="dcterms:W3CDTF">2014-03-17T17:43:27Z</dcterms:modified>
</cp:coreProperties>
</file>