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media/image15.jpeg" ContentType="image/jpeg"/>
  <Override PartName="/ppt/media/image14.jpeg" ContentType="image/jpeg"/>
  <Override PartName="/ppt/media/image8.png" ContentType="image/png"/>
  <Override PartName="/ppt/media/image13.jpeg" ContentType="image/jpeg"/>
  <Override PartName="/ppt/media/image9.jpeg" ContentType="image/jpeg"/>
  <Override PartName="/ppt/media/image10.jpeg" ContentType="image/jpeg"/>
  <Override PartName="/ppt/media/image1.png" ContentType="image/png"/>
  <Override PartName="/ppt/media/image7.jpeg" ContentType="image/jpeg"/>
  <Override PartName="/ppt/media/image6.jpeg" ContentType="image/jpeg"/>
  <Override PartName="/ppt/media/image5.jpeg" ContentType="image/jpeg"/>
  <Override PartName="/ppt/media/image2.png" ContentType="image/png"/>
  <Override PartName="/ppt/media/image4.jpeg" ContentType="image/jpeg"/>
  <Override PartName="/ppt/media/image11.png" ContentType="image/png"/>
  <Override PartName="/ppt/media/image18.jpeg" ContentType="image/jpeg"/>
  <Override PartName="/ppt/media/image17.jpeg" ContentType="image/jpeg"/>
  <Override PartName="/ppt/media/image3.png" ContentType="image/png"/>
  <Override PartName="/ppt/media/image16.jpeg" ContentType="image/jpeg"/>
  <Override PartName="/ppt/media/image12.png" ContentType="image/png"/>
  <Override PartName="/ppt/slideLayouts/slideLayout2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6.xml.rels" ContentType="application/vnd.openxmlformats-package.relationships+xml"/>
  <Override PartName="/ppt/slideLayouts/slideLayout10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9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18.xml" ContentType="application/vnd.openxmlformats-officedocument.presentationml.slide+xml"/>
  <Override PartName="/ppt/slides/slide14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19.xml" ContentType="application/vnd.openxmlformats-officedocument.presentationml.slide+xml"/>
  <Override PartName="/ppt/slides/slide15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4.xml" ContentType="application/vnd.openxmlformats-officedocument.presentationml.slide+xml"/>
  <Override PartName="/ppt/slides/slide16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17.xml" ContentType="application/vnd.openxmlformats-officedocument.presentationml.slide+xml"/>
  <Override PartName="/ppt/slides/_rels/slide5.xml.rels" ContentType="application/vnd.openxmlformats-package.relationships+xml"/>
  <Override PartName="/ppt/slides/_rels/slide13.xml.rels" ContentType="application/vnd.openxmlformats-package.relationships+xml"/>
  <Override PartName="/ppt/slides/_rels/slide17.xml.rels" ContentType="application/vnd.openxmlformats-package.relationships+xml"/>
  <Override PartName="/ppt/slides/_rels/slide4.xml.rels" ContentType="application/vnd.openxmlformats-package.relationships+xml"/>
  <Override PartName="/ppt/slides/_rels/slide12.xml.rels" ContentType="application/vnd.openxmlformats-package.relationships+xml"/>
  <Override PartName="/ppt/slides/_rels/slide16.xml.rels" ContentType="application/vnd.openxmlformats-package.relationships+xml"/>
  <Override PartName="/ppt/slides/_rels/slide11.xml.rels" ContentType="application/vnd.openxmlformats-package.relationships+xml"/>
  <Override PartName="/ppt/slides/_rels/slide15.xml.rels" ContentType="application/vnd.openxmlformats-package.relationships+xml"/>
  <Override PartName="/ppt/slides/_rels/slide10.xml.rels" ContentType="application/vnd.openxmlformats-package.relationships+xml"/>
  <Override PartName="/ppt/slides/_rels/slide14.xml.rels" ContentType="application/vnd.openxmlformats-package.relationships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3.xml.rels" ContentType="application/vnd.openxmlformats-package.relationships+xml"/>
  <Override PartName="/ppt/slides/_rels/slide7.xml.rels" ContentType="application/vnd.openxmlformats-package.relationships+xml"/>
  <Override PartName="/ppt/slides/_rels/slide20.xml.rels" ContentType="application/vnd.openxmlformats-package.relationships+xml"/>
  <Override PartName="/ppt/slides/_rels/slide19.xml.rels" ContentType="application/vnd.openxmlformats-package.relationships+xml"/>
  <Override PartName="/ppt/slides/_rels/slide2.xml.rels" ContentType="application/vnd.openxmlformats-package.relationships+xml"/>
  <Override PartName="/ppt/slides/_rels/slide6.xml.rels" ContentType="application/vnd.openxmlformats-package.relationships+xml"/>
  <Override PartName="/ppt/slides/_rels/slide18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20" Type="http://schemas.openxmlformats.org/officeDocument/2006/relationships/slide" Target="slides/slide16.xml"/><Relationship Id="rId21" Type="http://schemas.openxmlformats.org/officeDocument/2006/relationships/slide" Target="slides/slide17.xml"/><Relationship Id="rId22" Type="http://schemas.openxmlformats.org/officeDocument/2006/relationships/slide" Target="slides/slide18.xml"/><Relationship Id="rId23" Type="http://schemas.openxmlformats.org/officeDocument/2006/relationships/slide" Target="slides/slide19.xml"/><Relationship Id="rId24" Type="http://schemas.openxmlformats.org/officeDocument/2006/relationships/slide" Target="slides/slide20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82" name="PlaceHolder 3"/>
          <p:cNvSpPr>
            <a:spLocks noGrp="1"/>
          </p:cNvSpPr>
          <p:nvPr>
            <p:ph type="body"/>
          </p:nvPr>
        </p:nvSpPr>
        <p:spPr>
          <a:xfrm>
            <a:off x="457200" y="3968280"/>
            <a:ext cx="82292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86" name="PlaceHolder 4"/>
          <p:cNvSpPr>
            <a:spLocks noGrp="1"/>
          </p:cNvSpPr>
          <p:nvPr>
            <p:ph type="body"/>
          </p:nvPr>
        </p:nvSpPr>
        <p:spPr>
          <a:xfrm>
            <a:off x="4673520" y="396828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87" name="PlaceHolder 5"/>
          <p:cNvSpPr>
            <a:spLocks noGrp="1"/>
          </p:cNvSpPr>
          <p:nvPr>
            <p:ph type="body"/>
          </p:nvPr>
        </p:nvSpPr>
        <p:spPr>
          <a:xfrm>
            <a:off x="457200" y="396828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90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32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4526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45259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3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45259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37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45259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85684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4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42" name="PlaceHolder 3"/>
          <p:cNvSpPr>
            <a:spLocks noGrp="1"/>
          </p:cNvSpPr>
          <p:nvPr>
            <p:ph type="body"/>
          </p:nvPr>
        </p:nvSpPr>
        <p:spPr>
          <a:xfrm>
            <a:off x="457200" y="396828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43" name="PlaceHolder 4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45259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60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4526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4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45259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46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47" name="PlaceHolder 4"/>
          <p:cNvSpPr>
            <a:spLocks noGrp="1"/>
          </p:cNvSpPr>
          <p:nvPr>
            <p:ph type="body"/>
          </p:nvPr>
        </p:nvSpPr>
        <p:spPr>
          <a:xfrm>
            <a:off x="4673520" y="396828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4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50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51" name="PlaceHolder 4"/>
          <p:cNvSpPr>
            <a:spLocks noGrp="1"/>
          </p:cNvSpPr>
          <p:nvPr>
            <p:ph type="body"/>
          </p:nvPr>
        </p:nvSpPr>
        <p:spPr>
          <a:xfrm>
            <a:off x="457200" y="3968280"/>
            <a:ext cx="822852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5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54" name="PlaceHolder 3"/>
          <p:cNvSpPr>
            <a:spLocks noGrp="1"/>
          </p:cNvSpPr>
          <p:nvPr>
            <p:ph type="body"/>
          </p:nvPr>
        </p:nvSpPr>
        <p:spPr>
          <a:xfrm>
            <a:off x="457200" y="3968280"/>
            <a:ext cx="82292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5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57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58" name="PlaceHolder 4"/>
          <p:cNvSpPr>
            <a:spLocks noGrp="1"/>
          </p:cNvSpPr>
          <p:nvPr>
            <p:ph type="body"/>
          </p:nvPr>
        </p:nvSpPr>
        <p:spPr>
          <a:xfrm>
            <a:off x="4673520" y="396828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59" name="PlaceHolder 5"/>
          <p:cNvSpPr>
            <a:spLocks noGrp="1"/>
          </p:cNvSpPr>
          <p:nvPr>
            <p:ph type="body"/>
          </p:nvPr>
        </p:nvSpPr>
        <p:spPr>
          <a:xfrm>
            <a:off x="457200" y="396828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6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62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204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4526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20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45259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20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45259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09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45259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45259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85684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21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14" name="PlaceHolder 3"/>
          <p:cNvSpPr>
            <a:spLocks noGrp="1"/>
          </p:cNvSpPr>
          <p:nvPr>
            <p:ph type="body"/>
          </p:nvPr>
        </p:nvSpPr>
        <p:spPr>
          <a:xfrm>
            <a:off x="457200" y="396828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15" name="PlaceHolder 4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45259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21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45259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18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19" name="PlaceHolder 4"/>
          <p:cNvSpPr>
            <a:spLocks noGrp="1"/>
          </p:cNvSpPr>
          <p:nvPr>
            <p:ph type="body"/>
          </p:nvPr>
        </p:nvSpPr>
        <p:spPr>
          <a:xfrm>
            <a:off x="4673520" y="396828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22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22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23" name="PlaceHolder 4"/>
          <p:cNvSpPr>
            <a:spLocks noGrp="1"/>
          </p:cNvSpPr>
          <p:nvPr>
            <p:ph type="body"/>
          </p:nvPr>
        </p:nvSpPr>
        <p:spPr>
          <a:xfrm>
            <a:off x="457200" y="3968280"/>
            <a:ext cx="822852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22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26" name="PlaceHolder 3"/>
          <p:cNvSpPr>
            <a:spLocks noGrp="1"/>
          </p:cNvSpPr>
          <p:nvPr>
            <p:ph type="body"/>
          </p:nvPr>
        </p:nvSpPr>
        <p:spPr>
          <a:xfrm>
            <a:off x="457200" y="3968280"/>
            <a:ext cx="82292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22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29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30" name="PlaceHolder 4"/>
          <p:cNvSpPr>
            <a:spLocks noGrp="1"/>
          </p:cNvSpPr>
          <p:nvPr>
            <p:ph type="body"/>
          </p:nvPr>
        </p:nvSpPr>
        <p:spPr>
          <a:xfrm>
            <a:off x="4673520" y="396828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31" name="PlaceHolder 5"/>
          <p:cNvSpPr>
            <a:spLocks noGrp="1"/>
          </p:cNvSpPr>
          <p:nvPr>
            <p:ph type="body"/>
          </p:nvPr>
        </p:nvSpPr>
        <p:spPr>
          <a:xfrm>
            <a:off x="457200" y="396828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23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34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45259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45259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85684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57200" y="396828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45259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45259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5" name="PlaceHolder 4"/>
          <p:cNvSpPr>
            <a:spLocks noGrp="1"/>
          </p:cNvSpPr>
          <p:nvPr>
            <p:ph type="body"/>
          </p:nvPr>
        </p:nvSpPr>
        <p:spPr>
          <a:xfrm>
            <a:off x="4673520" y="396828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9" name="PlaceHolder 4"/>
          <p:cNvSpPr>
            <a:spLocks noGrp="1"/>
          </p:cNvSpPr>
          <p:nvPr>
            <p:ph type="body"/>
          </p:nvPr>
        </p:nvSpPr>
        <p:spPr>
          <a:xfrm>
            <a:off x="457200" y="3968280"/>
            <a:ext cx="8228520" cy="2158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7177320" y="861480"/>
            <a:ext cx="1160640" cy="208296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1" name="CustomShape 2"/>
          <p:cNvSpPr/>
          <p:nvPr/>
        </p:nvSpPr>
        <p:spPr>
          <a:xfrm>
            <a:off x="7260120" y="904680"/>
            <a:ext cx="1163880" cy="2095560"/>
          </a:xfrm>
          <a:prstGeom prst="rect">
            <a:avLst/>
          </a:prstGeom>
          <a:solidFill>
            <a:srgbClr val="3366cc"/>
          </a:solidFill>
        </p:spPr>
      </p:sp>
      <p:sp>
        <p:nvSpPr>
          <p:cNvPr id="2" name="CustomShape 3"/>
          <p:cNvSpPr/>
          <p:nvPr/>
        </p:nvSpPr>
        <p:spPr>
          <a:xfrm>
            <a:off x="7407720" y="912600"/>
            <a:ext cx="1024200" cy="1570320"/>
          </a:xfrm>
          <a:prstGeom prst="rect">
            <a:avLst/>
          </a:prstGeom>
          <a:solidFill>
            <a:srgbClr val="3399ff"/>
          </a:solidFill>
        </p:spPr>
      </p:sp>
      <p:sp>
        <p:nvSpPr>
          <p:cNvPr id="3" name="CustomShape 4"/>
          <p:cNvSpPr/>
          <p:nvPr/>
        </p:nvSpPr>
        <p:spPr>
          <a:xfrm>
            <a:off x="38160" y="5564160"/>
            <a:ext cx="1727280" cy="1028880"/>
          </a:xfrm>
          <a:prstGeom prst="rect">
            <a:avLst/>
          </a:prstGeom>
          <a:solidFill>
            <a:srgbClr val="f8f8f8"/>
          </a:solidFill>
        </p:spPr>
      </p:sp>
      <p:sp>
        <p:nvSpPr>
          <p:cNvPr id="4" name="CustomShape 5"/>
          <p:cNvSpPr/>
          <p:nvPr/>
        </p:nvSpPr>
        <p:spPr>
          <a:xfrm>
            <a:off x="1622520" y="5686560"/>
            <a:ext cx="111240" cy="203400"/>
          </a:xfrm>
          <a:prstGeom prst="rect">
            <a:avLst/>
          </a:prstGeom>
          <a:solidFill>
            <a:srgbClr val="ccecff"/>
          </a:solidFill>
        </p:spPr>
      </p:sp>
      <p:sp>
        <p:nvSpPr>
          <p:cNvPr id="5" name="CustomShape 6"/>
          <p:cNvSpPr/>
          <p:nvPr/>
        </p:nvSpPr>
        <p:spPr>
          <a:xfrm>
            <a:off x="31680" y="5991120"/>
            <a:ext cx="1256040" cy="649440"/>
          </a:xfrm>
          <a:prstGeom prst="rect">
            <a:avLst/>
          </a:prstGeom>
          <a:solidFill>
            <a:srgbClr val="000000"/>
          </a:solidFill>
        </p:spPr>
      </p:sp>
      <p:sp>
        <p:nvSpPr>
          <p:cNvPr id="6" name="CustomShape 7"/>
          <p:cNvSpPr/>
          <p:nvPr/>
        </p:nvSpPr>
        <p:spPr>
          <a:xfrm>
            <a:off x="204840" y="6045120"/>
            <a:ext cx="831960" cy="592200"/>
          </a:xfrm>
          <a:prstGeom prst="rect">
            <a:avLst/>
          </a:prstGeom>
          <a:solidFill>
            <a:srgbClr val="3399ff"/>
          </a:solidFill>
        </p:spPr>
      </p:sp>
      <p:sp>
        <p:nvSpPr>
          <p:cNvPr id="7" name="CustomShape 8"/>
          <p:cNvSpPr/>
          <p:nvPr/>
        </p:nvSpPr>
        <p:spPr>
          <a:xfrm>
            <a:off x="770040" y="5607000"/>
            <a:ext cx="212760" cy="190800"/>
          </a:xfrm>
          <a:prstGeom prst="rect">
            <a:avLst/>
          </a:prstGeom>
          <a:solidFill>
            <a:srgbClr val="009999"/>
          </a:solidFill>
        </p:spPr>
      </p:sp>
      <p:sp>
        <p:nvSpPr>
          <p:cNvPr id="8" name="CustomShape 9"/>
          <p:cNvSpPr/>
          <p:nvPr/>
        </p:nvSpPr>
        <p:spPr>
          <a:xfrm>
            <a:off x="1017720" y="6608880"/>
            <a:ext cx="119160" cy="176400"/>
          </a:xfrm>
          <a:prstGeom prst="rect">
            <a:avLst/>
          </a:prstGeom>
          <a:solidFill>
            <a:srgbClr val="009999"/>
          </a:solidFill>
        </p:spPr>
      </p:sp>
      <p:sp>
        <p:nvSpPr>
          <p:cNvPr id="9" name="CustomShape 10"/>
          <p:cNvSpPr/>
          <p:nvPr/>
        </p:nvSpPr>
        <p:spPr>
          <a:xfrm>
            <a:off x="800280" y="5726160"/>
            <a:ext cx="304920" cy="606600"/>
          </a:xfrm>
          <a:prstGeom prst="rect">
            <a:avLst/>
          </a:prstGeom>
          <a:solidFill>
            <a:srgbClr val="3399ff"/>
          </a:solidFill>
        </p:spPr>
      </p:sp>
      <p:sp>
        <p:nvSpPr>
          <p:cNvPr id="10" name="CustomShape 11"/>
          <p:cNvSpPr/>
          <p:nvPr/>
        </p:nvSpPr>
        <p:spPr>
          <a:xfrm>
            <a:off x="1060560" y="5699160"/>
            <a:ext cx="576360" cy="274680"/>
          </a:xfrm>
          <a:prstGeom prst="rect">
            <a:avLst/>
          </a:prstGeom>
          <a:solidFill>
            <a:srgbClr val="3399ff"/>
          </a:solidFill>
        </p:spPr>
      </p:sp>
      <p:sp>
        <p:nvSpPr>
          <p:cNvPr id="11" name="CustomShape 12"/>
          <p:cNvSpPr/>
          <p:nvPr/>
        </p:nvSpPr>
        <p:spPr>
          <a:xfrm>
            <a:off x="550800" y="5862600"/>
            <a:ext cx="246240" cy="104760"/>
          </a:xfrm>
          <a:prstGeom prst="rect">
            <a:avLst/>
          </a:prstGeom>
          <a:solidFill>
            <a:srgbClr val="ccecff"/>
          </a:solidFill>
        </p:spPr>
      </p:sp>
      <p:sp>
        <p:nvSpPr>
          <p:cNvPr id="12" name="CustomShape 13"/>
          <p:cNvSpPr/>
          <p:nvPr/>
        </p:nvSpPr>
        <p:spPr>
          <a:xfrm>
            <a:off x="792000" y="5694480"/>
            <a:ext cx="247680" cy="13680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13" name="CustomShape 14"/>
          <p:cNvSpPr/>
          <p:nvPr/>
        </p:nvSpPr>
        <p:spPr>
          <a:xfrm>
            <a:off x="1009800" y="6567480"/>
            <a:ext cx="181080" cy="20952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14" name="CustomShape 15"/>
          <p:cNvSpPr/>
          <p:nvPr/>
        </p:nvSpPr>
        <p:spPr>
          <a:xfrm>
            <a:off x="1593720" y="5654520"/>
            <a:ext cx="66960" cy="18432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15" name="CustomShape 16"/>
          <p:cNvSpPr/>
          <p:nvPr/>
        </p:nvSpPr>
        <p:spPr>
          <a:xfrm>
            <a:off x="120600" y="5924520"/>
            <a:ext cx="943200" cy="39528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16" name="CustomShape 17"/>
          <p:cNvSpPr/>
          <p:nvPr/>
        </p:nvSpPr>
        <p:spPr>
          <a:xfrm>
            <a:off x="412920" y="6168960"/>
            <a:ext cx="385920" cy="23364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17" name="CustomShape 18"/>
          <p:cNvSpPr/>
          <p:nvPr/>
        </p:nvSpPr>
        <p:spPr>
          <a:xfrm>
            <a:off x="896760" y="5842080"/>
            <a:ext cx="168480" cy="37656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18" name="CustomShape 19"/>
          <p:cNvSpPr/>
          <p:nvPr/>
        </p:nvSpPr>
        <p:spPr>
          <a:xfrm>
            <a:off x="1062000" y="6426360"/>
            <a:ext cx="117720" cy="13680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19" name="CustomShape 20"/>
          <p:cNvSpPr/>
          <p:nvPr/>
        </p:nvSpPr>
        <p:spPr>
          <a:xfrm>
            <a:off x="7920" y="5918040"/>
            <a:ext cx="1335240" cy="69696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20" name="CustomShape 21"/>
          <p:cNvSpPr/>
          <p:nvPr/>
        </p:nvSpPr>
        <p:spPr>
          <a:xfrm>
            <a:off x="168120" y="5985000"/>
            <a:ext cx="125640" cy="26352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21" name="CustomShape 22"/>
          <p:cNvSpPr/>
          <p:nvPr/>
        </p:nvSpPr>
        <p:spPr>
          <a:xfrm>
            <a:off x="712800" y="5540400"/>
            <a:ext cx="509760" cy="94140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22" name="CustomShape 23"/>
          <p:cNvSpPr/>
          <p:nvPr/>
        </p:nvSpPr>
        <p:spPr>
          <a:xfrm>
            <a:off x="917640" y="5794200"/>
            <a:ext cx="150840" cy="39852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23" name="CustomShape 24"/>
          <p:cNvSpPr/>
          <p:nvPr/>
        </p:nvSpPr>
        <p:spPr>
          <a:xfrm>
            <a:off x="520560" y="5762520"/>
            <a:ext cx="308160" cy="21276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24" name="CustomShape 25"/>
          <p:cNvSpPr/>
          <p:nvPr/>
        </p:nvSpPr>
        <p:spPr>
          <a:xfrm>
            <a:off x="1044720" y="5616720"/>
            <a:ext cx="746280" cy="33516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25" name="CustomShape 26"/>
          <p:cNvSpPr/>
          <p:nvPr/>
        </p:nvSpPr>
        <p:spPr>
          <a:xfrm>
            <a:off x="1138320" y="5724360"/>
            <a:ext cx="387360" cy="13500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26" name="CustomShape 27"/>
          <p:cNvSpPr/>
          <p:nvPr/>
        </p:nvSpPr>
        <p:spPr>
          <a:xfrm>
            <a:off x="8679600" y="4159080"/>
            <a:ext cx="324000" cy="2264040"/>
          </a:xfrm>
          <a:prstGeom prst="rect">
            <a:avLst/>
          </a:prstGeom>
          <a:solidFill>
            <a:srgbClr val="3366cc"/>
          </a:solidFill>
        </p:spPr>
      </p:sp>
      <p:sp>
        <p:nvSpPr>
          <p:cNvPr id="27" name="CustomShape 28"/>
          <p:cNvSpPr/>
          <p:nvPr/>
        </p:nvSpPr>
        <p:spPr>
          <a:xfrm>
            <a:off x="8740080" y="2116080"/>
            <a:ext cx="324000" cy="2590920"/>
          </a:xfrm>
          <a:prstGeom prst="rect">
            <a:avLst/>
          </a:prstGeom>
          <a:solidFill>
            <a:srgbClr val="3366cc"/>
          </a:solidFill>
        </p:spPr>
      </p:sp>
      <p:sp>
        <p:nvSpPr>
          <p:cNvPr id="28" name="CustomShape 29"/>
          <p:cNvSpPr/>
          <p:nvPr/>
        </p:nvSpPr>
        <p:spPr>
          <a:xfrm>
            <a:off x="8457480" y="1854000"/>
            <a:ext cx="96840" cy="45576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29" name="CustomShape 30"/>
          <p:cNvSpPr/>
          <p:nvPr/>
        </p:nvSpPr>
        <p:spPr>
          <a:xfrm>
            <a:off x="7852680" y="248760"/>
            <a:ext cx="241560" cy="19692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30" name="CustomShape 31"/>
          <p:cNvSpPr/>
          <p:nvPr/>
        </p:nvSpPr>
        <p:spPr>
          <a:xfrm>
            <a:off x="7822800" y="833400"/>
            <a:ext cx="425520" cy="69372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31" name="CustomShape 32"/>
          <p:cNvSpPr/>
          <p:nvPr/>
        </p:nvSpPr>
        <p:spPr>
          <a:xfrm>
            <a:off x="7304400" y="889560"/>
            <a:ext cx="800280" cy="142416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32" name="CustomShape 33"/>
          <p:cNvSpPr/>
          <p:nvPr/>
        </p:nvSpPr>
        <p:spPr>
          <a:xfrm>
            <a:off x="7171560" y="872640"/>
            <a:ext cx="1202040" cy="213228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33" name="CustomShape 34"/>
          <p:cNvSpPr/>
          <p:nvPr/>
        </p:nvSpPr>
        <p:spPr>
          <a:xfrm>
            <a:off x="8386560" y="1567800"/>
            <a:ext cx="266760" cy="19224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34" name="CustomShape 35"/>
          <p:cNvSpPr/>
          <p:nvPr/>
        </p:nvSpPr>
        <p:spPr>
          <a:xfrm>
            <a:off x="8304840" y="1437840"/>
            <a:ext cx="285840" cy="22716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35" name="CustomShape 36"/>
          <p:cNvSpPr/>
          <p:nvPr/>
        </p:nvSpPr>
        <p:spPr>
          <a:xfrm>
            <a:off x="7877520" y="494280"/>
            <a:ext cx="285840" cy="23184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36" name="CustomShape 37"/>
          <p:cNvSpPr/>
          <p:nvPr/>
        </p:nvSpPr>
        <p:spPr>
          <a:xfrm>
            <a:off x="7825680" y="380520"/>
            <a:ext cx="282600" cy="21780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37" name="Line 38"/>
          <p:cNvSpPr/>
          <p:nvPr/>
        </p:nvSpPr>
        <p:spPr>
          <a:xfrm>
            <a:off x="7731000" y="133200"/>
            <a:ext cx="66600" cy="152280"/>
          </a:xfrm>
          <a:prstGeom prst="line">
            <a:avLst/>
          </a:prstGeom>
          <a:ln w="38160">
            <a:solidFill>
              <a:srgbClr val="008080"/>
            </a:solidFill>
            <a:round/>
          </a:ln>
        </p:spPr>
      </p:sp>
      <p:sp>
        <p:nvSpPr>
          <p:cNvPr id="38" name="CustomShape 39"/>
          <p:cNvSpPr/>
          <p:nvPr/>
        </p:nvSpPr>
        <p:spPr>
          <a:xfrm>
            <a:off x="20520" y="12600"/>
            <a:ext cx="8894880" cy="6778800"/>
          </a:xfrm>
          <a:prstGeom prst="rect">
            <a:avLst/>
          </a:prstGeom>
          <a:solidFill>
            <a:srgbClr val="ccecff"/>
          </a:solidFill>
        </p:spPr>
      </p:sp>
      <p:sp>
        <p:nvSpPr>
          <p:cNvPr id="39" name="CustomShape 40"/>
          <p:cNvSpPr/>
          <p:nvPr/>
        </p:nvSpPr>
        <p:spPr>
          <a:xfrm>
            <a:off x="281160" y="281160"/>
            <a:ext cx="3570480" cy="1613160"/>
          </a:xfrm>
          <a:prstGeom prst="rect">
            <a:avLst/>
          </a:prstGeom>
          <a:solidFill>
            <a:srgbClr val="f8f8f8"/>
          </a:solidFill>
        </p:spPr>
      </p:sp>
      <p:sp>
        <p:nvSpPr>
          <p:cNvPr id="40" name="CustomShape 41"/>
          <p:cNvSpPr/>
          <p:nvPr/>
        </p:nvSpPr>
        <p:spPr>
          <a:xfrm>
            <a:off x="263520" y="414360"/>
            <a:ext cx="3560760" cy="1597320"/>
          </a:xfrm>
          <a:prstGeom prst="rect">
            <a:avLst/>
          </a:prstGeom>
          <a:solidFill>
            <a:srgbClr val="000000"/>
          </a:solidFill>
        </p:spPr>
      </p:sp>
      <p:sp>
        <p:nvSpPr>
          <p:cNvPr id="41" name="CustomShape 42"/>
          <p:cNvSpPr/>
          <p:nvPr/>
        </p:nvSpPr>
        <p:spPr>
          <a:xfrm>
            <a:off x="752400" y="546120"/>
            <a:ext cx="2360880" cy="1457640"/>
          </a:xfrm>
          <a:prstGeom prst="rect">
            <a:avLst/>
          </a:prstGeom>
          <a:solidFill>
            <a:srgbClr val="3399ff"/>
          </a:solidFill>
        </p:spPr>
      </p:sp>
      <p:sp>
        <p:nvSpPr>
          <p:cNvPr id="42" name="CustomShape 43"/>
          <p:cNvSpPr/>
          <p:nvPr/>
        </p:nvSpPr>
        <p:spPr>
          <a:xfrm>
            <a:off x="3182760" y="1482840"/>
            <a:ext cx="335160" cy="33840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43" name="CustomShape 44"/>
          <p:cNvSpPr/>
          <p:nvPr/>
        </p:nvSpPr>
        <p:spPr>
          <a:xfrm>
            <a:off x="195120" y="235080"/>
            <a:ext cx="3786480" cy="171468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44" name="CustomShape 45"/>
          <p:cNvSpPr/>
          <p:nvPr/>
        </p:nvSpPr>
        <p:spPr>
          <a:xfrm>
            <a:off x="514440" y="250920"/>
            <a:ext cx="2675160" cy="97344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45" name="CustomShape 46"/>
          <p:cNvSpPr/>
          <p:nvPr/>
        </p:nvSpPr>
        <p:spPr>
          <a:xfrm>
            <a:off x="649440" y="398520"/>
            <a:ext cx="358920" cy="64944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46" name="CustomShape 47"/>
          <p:cNvSpPr/>
          <p:nvPr/>
        </p:nvSpPr>
        <p:spPr>
          <a:xfrm>
            <a:off x="1343160" y="851040"/>
            <a:ext cx="1095480" cy="57636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47" name="CustomShape 48"/>
          <p:cNvSpPr/>
          <p:nvPr/>
        </p:nvSpPr>
        <p:spPr>
          <a:xfrm>
            <a:off x="8754120" y="4593240"/>
            <a:ext cx="997200" cy="463680"/>
          </a:xfrm>
          <a:prstGeom prst="rect">
            <a:avLst/>
          </a:prstGeom>
          <a:solidFill>
            <a:srgbClr val="f8f8f8"/>
          </a:solidFill>
        </p:spPr>
      </p:sp>
      <p:sp>
        <p:nvSpPr>
          <p:cNvPr id="48" name="CustomShape 49"/>
          <p:cNvSpPr/>
          <p:nvPr/>
        </p:nvSpPr>
        <p:spPr>
          <a:xfrm>
            <a:off x="8724240" y="4570560"/>
            <a:ext cx="993960" cy="459000"/>
          </a:xfrm>
          <a:prstGeom prst="rect">
            <a:avLst/>
          </a:prstGeom>
          <a:solidFill>
            <a:srgbClr val="3366cc"/>
          </a:solidFill>
        </p:spPr>
      </p:sp>
      <p:sp>
        <p:nvSpPr>
          <p:cNvPr id="49" name="CustomShape 50"/>
          <p:cNvSpPr/>
          <p:nvPr/>
        </p:nvSpPr>
        <p:spPr>
          <a:xfrm>
            <a:off x="8620920" y="4666320"/>
            <a:ext cx="658800" cy="419400"/>
          </a:xfrm>
          <a:prstGeom prst="rect">
            <a:avLst/>
          </a:prstGeom>
          <a:solidFill>
            <a:srgbClr val="3399ff"/>
          </a:solidFill>
        </p:spPr>
      </p:sp>
      <p:sp>
        <p:nvSpPr>
          <p:cNvPr id="50" name="CustomShape 51"/>
          <p:cNvSpPr/>
          <p:nvPr/>
        </p:nvSpPr>
        <p:spPr>
          <a:xfrm>
            <a:off x="8029440" y="5098320"/>
            <a:ext cx="92160" cy="9540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51" name="CustomShape 52"/>
          <p:cNvSpPr/>
          <p:nvPr/>
        </p:nvSpPr>
        <p:spPr>
          <a:xfrm>
            <a:off x="8777520" y="4580280"/>
            <a:ext cx="1057320" cy="49212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52" name="CustomShape 53"/>
          <p:cNvSpPr/>
          <p:nvPr/>
        </p:nvSpPr>
        <p:spPr>
          <a:xfrm>
            <a:off x="8727480" y="4653720"/>
            <a:ext cx="747720" cy="27792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53" name="CustomShape 54"/>
          <p:cNvSpPr/>
          <p:nvPr/>
        </p:nvSpPr>
        <p:spPr>
          <a:xfrm>
            <a:off x="8671320" y="4661640"/>
            <a:ext cx="98640" cy="18576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54" name="CustomShape 55"/>
          <p:cNvSpPr/>
          <p:nvPr/>
        </p:nvSpPr>
        <p:spPr>
          <a:xfrm>
            <a:off x="8459280" y="4758840"/>
            <a:ext cx="304920" cy="16380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55" name="CustomShape 56"/>
          <p:cNvSpPr/>
          <p:nvPr/>
        </p:nvSpPr>
        <p:spPr>
          <a:xfrm>
            <a:off x="901800" y="5054760"/>
            <a:ext cx="6805800" cy="727200"/>
          </a:xfrm>
          <a:prstGeom prst="rect">
            <a:avLst/>
          </a:prstGeom>
          <a:ln w="76320">
            <a:solidFill>
              <a:srgbClr val="3366cc"/>
            </a:solidFill>
            <a:round/>
          </a:ln>
        </p:spPr>
      </p:sp>
      <p:sp>
        <p:nvSpPr>
          <p:cNvPr id="56" name="CustomShape 57"/>
          <p:cNvSpPr/>
          <p:nvPr/>
        </p:nvSpPr>
        <p:spPr>
          <a:xfrm>
            <a:off x="4076640" y="1930320"/>
            <a:ext cx="887400" cy="379440"/>
          </a:xfrm>
          <a:prstGeom prst="rect">
            <a:avLst/>
          </a:prstGeom>
          <a:ln w="114480">
            <a:solidFill>
              <a:srgbClr val="000000"/>
            </a:solidFill>
            <a:round/>
          </a:ln>
        </p:spPr>
      </p:sp>
      <p:sp>
        <p:nvSpPr>
          <p:cNvPr id="57" name="PlaceHolder 58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r>
              <a:rPr lang="ru-RU"/>
              <a:t>Для правки текста заголовка щелкните мышью</a:t>
            </a:r>
            <a:endParaRPr/>
          </a:p>
        </p:txBody>
      </p:sp>
      <p:sp>
        <p:nvSpPr>
          <p:cNvPr id="58" name="PlaceHolder 59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452592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ru-RU"/>
              <a:t>Для правки структуры щелкните мышью</a:t>
            </a:r>
            <a:endParaRPr/>
          </a:p>
          <a:p>
            <a:pPr lvl="1">
              <a:buSzPct val="45000"/>
              <a:buFont typeface="StarSymbol"/>
              <a:buChar char=""/>
            </a:pPr>
            <a:r>
              <a:rPr lang="ru-RU"/>
              <a:t>Второй уровень структуры</a:t>
            </a:r>
            <a:endParaRPr/>
          </a:p>
          <a:p>
            <a:pPr lvl="2">
              <a:buSzPct val="75000"/>
              <a:buFont typeface="StarSymbol"/>
              <a:buChar char=""/>
            </a:pPr>
            <a:r>
              <a:rPr lang="ru-RU"/>
              <a:t>Третий уровень структуры</a:t>
            </a:r>
            <a:endParaRPr/>
          </a:p>
          <a:p>
            <a:pPr lvl="3">
              <a:buSzPct val="45000"/>
              <a:buFont typeface="StarSymbol"/>
              <a:buChar char=""/>
            </a:pPr>
            <a:r>
              <a:rPr lang="ru-RU"/>
              <a:t>Четвёртый уровень структуры</a:t>
            </a:r>
            <a:endParaRPr/>
          </a:p>
          <a:p>
            <a:pPr lvl="4">
              <a:buSzPct val="75000"/>
              <a:buFont typeface="StarSymbol"/>
              <a:buChar char=""/>
            </a:pPr>
            <a:r>
              <a:rPr lang="ru-RU"/>
              <a:t>Пятый уровень структуры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ru-RU"/>
              <a:t>Шестой уровень структуры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ru-RU"/>
              <a:t>Седьмой уровень структуры</a:t>
            </a:r>
            <a:endParaRPr/>
          </a:p>
          <a:p>
            <a:pPr lvl="7">
              <a:buSzPct val="45000"/>
              <a:buFont typeface="StarSymbol"/>
              <a:buChar char=""/>
            </a:pPr>
            <a:r>
              <a:rPr lang="ru-RU"/>
              <a:t>Восьмой уровень структуры</a:t>
            </a:r>
            <a:endParaRPr/>
          </a:p>
          <a:p>
            <a:pPr lvl="8">
              <a:buSzPct val="45000"/>
              <a:buFont typeface="StarSymbol"/>
              <a:buChar char=""/>
            </a:pPr>
            <a:r>
              <a:rPr lang="ru-RU"/>
              <a:t>Девятый уровень структуры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CustomShape 1"/>
          <p:cNvSpPr/>
          <p:nvPr/>
        </p:nvSpPr>
        <p:spPr>
          <a:xfrm>
            <a:off x="7177320" y="861480"/>
            <a:ext cx="1160640" cy="208296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92" name="CustomShape 2"/>
          <p:cNvSpPr/>
          <p:nvPr/>
        </p:nvSpPr>
        <p:spPr>
          <a:xfrm>
            <a:off x="7260120" y="904680"/>
            <a:ext cx="1163880" cy="2095560"/>
          </a:xfrm>
          <a:prstGeom prst="rect">
            <a:avLst/>
          </a:prstGeom>
          <a:solidFill>
            <a:srgbClr val="3366cc"/>
          </a:solidFill>
        </p:spPr>
      </p:sp>
      <p:sp>
        <p:nvSpPr>
          <p:cNvPr id="93" name="CustomShape 3"/>
          <p:cNvSpPr/>
          <p:nvPr/>
        </p:nvSpPr>
        <p:spPr>
          <a:xfrm>
            <a:off x="7407720" y="912600"/>
            <a:ext cx="1024200" cy="1570320"/>
          </a:xfrm>
          <a:prstGeom prst="rect">
            <a:avLst/>
          </a:prstGeom>
          <a:solidFill>
            <a:srgbClr val="3399ff"/>
          </a:solidFill>
        </p:spPr>
      </p:sp>
      <p:sp>
        <p:nvSpPr>
          <p:cNvPr id="94" name="CustomShape 4"/>
          <p:cNvSpPr/>
          <p:nvPr/>
        </p:nvSpPr>
        <p:spPr>
          <a:xfrm>
            <a:off x="38160" y="5564160"/>
            <a:ext cx="1727280" cy="1028880"/>
          </a:xfrm>
          <a:prstGeom prst="rect">
            <a:avLst/>
          </a:prstGeom>
          <a:solidFill>
            <a:srgbClr val="f8f8f8"/>
          </a:solidFill>
        </p:spPr>
      </p:sp>
      <p:sp>
        <p:nvSpPr>
          <p:cNvPr id="95" name="CustomShape 5"/>
          <p:cNvSpPr/>
          <p:nvPr/>
        </p:nvSpPr>
        <p:spPr>
          <a:xfrm>
            <a:off x="1622520" y="5686560"/>
            <a:ext cx="111240" cy="203400"/>
          </a:xfrm>
          <a:prstGeom prst="rect">
            <a:avLst/>
          </a:prstGeom>
          <a:solidFill>
            <a:srgbClr val="ccecff"/>
          </a:solidFill>
        </p:spPr>
      </p:sp>
      <p:sp>
        <p:nvSpPr>
          <p:cNvPr id="96" name="CustomShape 6"/>
          <p:cNvSpPr/>
          <p:nvPr/>
        </p:nvSpPr>
        <p:spPr>
          <a:xfrm>
            <a:off x="31680" y="5991120"/>
            <a:ext cx="1256040" cy="649440"/>
          </a:xfrm>
          <a:prstGeom prst="rect">
            <a:avLst/>
          </a:prstGeom>
          <a:solidFill>
            <a:srgbClr val="000000"/>
          </a:solidFill>
        </p:spPr>
      </p:sp>
      <p:sp>
        <p:nvSpPr>
          <p:cNvPr id="97" name="CustomShape 7"/>
          <p:cNvSpPr/>
          <p:nvPr/>
        </p:nvSpPr>
        <p:spPr>
          <a:xfrm>
            <a:off x="204840" y="6045120"/>
            <a:ext cx="831960" cy="592200"/>
          </a:xfrm>
          <a:prstGeom prst="rect">
            <a:avLst/>
          </a:prstGeom>
          <a:solidFill>
            <a:srgbClr val="3399ff"/>
          </a:solidFill>
        </p:spPr>
      </p:sp>
      <p:sp>
        <p:nvSpPr>
          <p:cNvPr id="98" name="CustomShape 8"/>
          <p:cNvSpPr/>
          <p:nvPr/>
        </p:nvSpPr>
        <p:spPr>
          <a:xfrm>
            <a:off x="770040" y="5607000"/>
            <a:ext cx="212760" cy="190800"/>
          </a:xfrm>
          <a:prstGeom prst="rect">
            <a:avLst/>
          </a:prstGeom>
          <a:solidFill>
            <a:srgbClr val="009999"/>
          </a:solidFill>
        </p:spPr>
      </p:sp>
      <p:sp>
        <p:nvSpPr>
          <p:cNvPr id="99" name="CustomShape 9"/>
          <p:cNvSpPr/>
          <p:nvPr/>
        </p:nvSpPr>
        <p:spPr>
          <a:xfrm>
            <a:off x="1017720" y="6608880"/>
            <a:ext cx="119160" cy="176400"/>
          </a:xfrm>
          <a:prstGeom prst="rect">
            <a:avLst/>
          </a:prstGeom>
          <a:solidFill>
            <a:srgbClr val="009999"/>
          </a:solidFill>
        </p:spPr>
      </p:sp>
      <p:sp>
        <p:nvSpPr>
          <p:cNvPr id="100" name="CustomShape 10"/>
          <p:cNvSpPr/>
          <p:nvPr/>
        </p:nvSpPr>
        <p:spPr>
          <a:xfrm>
            <a:off x="800280" y="5726160"/>
            <a:ext cx="304920" cy="606600"/>
          </a:xfrm>
          <a:prstGeom prst="rect">
            <a:avLst/>
          </a:prstGeom>
          <a:solidFill>
            <a:srgbClr val="3399ff"/>
          </a:solidFill>
        </p:spPr>
      </p:sp>
      <p:sp>
        <p:nvSpPr>
          <p:cNvPr id="101" name="CustomShape 11"/>
          <p:cNvSpPr/>
          <p:nvPr/>
        </p:nvSpPr>
        <p:spPr>
          <a:xfrm>
            <a:off x="1060560" y="5699160"/>
            <a:ext cx="576360" cy="274680"/>
          </a:xfrm>
          <a:prstGeom prst="rect">
            <a:avLst/>
          </a:prstGeom>
          <a:solidFill>
            <a:srgbClr val="3399ff"/>
          </a:solidFill>
        </p:spPr>
      </p:sp>
      <p:sp>
        <p:nvSpPr>
          <p:cNvPr id="102" name="CustomShape 12"/>
          <p:cNvSpPr/>
          <p:nvPr/>
        </p:nvSpPr>
        <p:spPr>
          <a:xfrm>
            <a:off x="550800" y="5862600"/>
            <a:ext cx="246240" cy="104760"/>
          </a:xfrm>
          <a:prstGeom prst="rect">
            <a:avLst/>
          </a:prstGeom>
          <a:solidFill>
            <a:srgbClr val="ccecff"/>
          </a:solidFill>
        </p:spPr>
      </p:sp>
      <p:sp>
        <p:nvSpPr>
          <p:cNvPr id="103" name="CustomShape 13"/>
          <p:cNvSpPr/>
          <p:nvPr/>
        </p:nvSpPr>
        <p:spPr>
          <a:xfrm>
            <a:off x="792000" y="5694480"/>
            <a:ext cx="247680" cy="13680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104" name="CustomShape 14"/>
          <p:cNvSpPr/>
          <p:nvPr/>
        </p:nvSpPr>
        <p:spPr>
          <a:xfrm>
            <a:off x="1009800" y="6567480"/>
            <a:ext cx="181080" cy="20952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105" name="CustomShape 15"/>
          <p:cNvSpPr/>
          <p:nvPr/>
        </p:nvSpPr>
        <p:spPr>
          <a:xfrm>
            <a:off x="1593720" y="5654520"/>
            <a:ext cx="66960" cy="18432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106" name="CustomShape 16"/>
          <p:cNvSpPr/>
          <p:nvPr/>
        </p:nvSpPr>
        <p:spPr>
          <a:xfrm>
            <a:off x="120600" y="5924520"/>
            <a:ext cx="943200" cy="39528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107" name="CustomShape 17"/>
          <p:cNvSpPr/>
          <p:nvPr/>
        </p:nvSpPr>
        <p:spPr>
          <a:xfrm>
            <a:off x="412920" y="6168960"/>
            <a:ext cx="385920" cy="23364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108" name="CustomShape 18"/>
          <p:cNvSpPr/>
          <p:nvPr/>
        </p:nvSpPr>
        <p:spPr>
          <a:xfrm>
            <a:off x="896760" y="5842080"/>
            <a:ext cx="168480" cy="37656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109" name="CustomShape 19"/>
          <p:cNvSpPr/>
          <p:nvPr/>
        </p:nvSpPr>
        <p:spPr>
          <a:xfrm>
            <a:off x="1062000" y="6426360"/>
            <a:ext cx="117720" cy="13680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110" name="CustomShape 20"/>
          <p:cNvSpPr/>
          <p:nvPr/>
        </p:nvSpPr>
        <p:spPr>
          <a:xfrm>
            <a:off x="7920" y="5918040"/>
            <a:ext cx="1335240" cy="69696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111" name="CustomShape 21"/>
          <p:cNvSpPr/>
          <p:nvPr/>
        </p:nvSpPr>
        <p:spPr>
          <a:xfrm>
            <a:off x="168120" y="5985000"/>
            <a:ext cx="125640" cy="26352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112" name="CustomShape 22"/>
          <p:cNvSpPr/>
          <p:nvPr/>
        </p:nvSpPr>
        <p:spPr>
          <a:xfrm>
            <a:off x="712800" y="5540400"/>
            <a:ext cx="509760" cy="94140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113" name="CustomShape 23"/>
          <p:cNvSpPr/>
          <p:nvPr/>
        </p:nvSpPr>
        <p:spPr>
          <a:xfrm>
            <a:off x="917640" y="5794200"/>
            <a:ext cx="150840" cy="39852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114" name="CustomShape 24"/>
          <p:cNvSpPr/>
          <p:nvPr/>
        </p:nvSpPr>
        <p:spPr>
          <a:xfrm>
            <a:off x="520560" y="5762520"/>
            <a:ext cx="308160" cy="21276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115" name="CustomShape 25"/>
          <p:cNvSpPr/>
          <p:nvPr/>
        </p:nvSpPr>
        <p:spPr>
          <a:xfrm>
            <a:off x="1044720" y="5616720"/>
            <a:ext cx="746280" cy="33516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116" name="CustomShape 26"/>
          <p:cNvSpPr/>
          <p:nvPr/>
        </p:nvSpPr>
        <p:spPr>
          <a:xfrm>
            <a:off x="1138320" y="5724360"/>
            <a:ext cx="387360" cy="13500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117" name="CustomShape 27"/>
          <p:cNvSpPr/>
          <p:nvPr/>
        </p:nvSpPr>
        <p:spPr>
          <a:xfrm>
            <a:off x="8679600" y="4159080"/>
            <a:ext cx="324000" cy="2264040"/>
          </a:xfrm>
          <a:prstGeom prst="rect">
            <a:avLst/>
          </a:prstGeom>
          <a:solidFill>
            <a:srgbClr val="3366cc"/>
          </a:solidFill>
        </p:spPr>
      </p:sp>
      <p:sp>
        <p:nvSpPr>
          <p:cNvPr id="118" name="CustomShape 28"/>
          <p:cNvSpPr/>
          <p:nvPr/>
        </p:nvSpPr>
        <p:spPr>
          <a:xfrm>
            <a:off x="8740080" y="2116080"/>
            <a:ext cx="324000" cy="2590920"/>
          </a:xfrm>
          <a:prstGeom prst="rect">
            <a:avLst/>
          </a:prstGeom>
          <a:solidFill>
            <a:srgbClr val="3366cc"/>
          </a:solidFill>
        </p:spPr>
      </p:sp>
      <p:sp>
        <p:nvSpPr>
          <p:cNvPr id="119" name="CustomShape 29"/>
          <p:cNvSpPr/>
          <p:nvPr/>
        </p:nvSpPr>
        <p:spPr>
          <a:xfrm>
            <a:off x="8457480" y="1854000"/>
            <a:ext cx="96840" cy="45576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120" name="CustomShape 30"/>
          <p:cNvSpPr/>
          <p:nvPr/>
        </p:nvSpPr>
        <p:spPr>
          <a:xfrm>
            <a:off x="7852680" y="248760"/>
            <a:ext cx="241560" cy="19692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121" name="CustomShape 31"/>
          <p:cNvSpPr/>
          <p:nvPr/>
        </p:nvSpPr>
        <p:spPr>
          <a:xfrm>
            <a:off x="7822800" y="833400"/>
            <a:ext cx="425520" cy="69372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122" name="CustomShape 32"/>
          <p:cNvSpPr/>
          <p:nvPr/>
        </p:nvSpPr>
        <p:spPr>
          <a:xfrm>
            <a:off x="7304400" y="889560"/>
            <a:ext cx="800280" cy="142416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123" name="CustomShape 33"/>
          <p:cNvSpPr/>
          <p:nvPr/>
        </p:nvSpPr>
        <p:spPr>
          <a:xfrm>
            <a:off x="7171560" y="872640"/>
            <a:ext cx="1202040" cy="213228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124" name="CustomShape 34"/>
          <p:cNvSpPr/>
          <p:nvPr/>
        </p:nvSpPr>
        <p:spPr>
          <a:xfrm>
            <a:off x="8386560" y="1567800"/>
            <a:ext cx="266760" cy="19224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125" name="CustomShape 35"/>
          <p:cNvSpPr/>
          <p:nvPr/>
        </p:nvSpPr>
        <p:spPr>
          <a:xfrm>
            <a:off x="8304840" y="1437840"/>
            <a:ext cx="285840" cy="22716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126" name="CustomShape 36"/>
          <p:cNvSpPr/>
          <p:nvPr/>
        </p:nvSpPr>
        <p:spPr>
          <a:xfrm>
            <a:off x="7877520" y="494280"/>
            <a:ext cx="285840" cy="23184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127" name="CustomShape 37"/>
          <p:cNvSpPr/>
          <p:nvPr/>
        </p:nvSpPr>
        <p:spPr>
          <a:xfrm>
            <a:off x="7825680" y="380520"/>
            <a:ext cx="282600" cy="21780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128" name="Line 38"/>
          <p:cNvSpPr/>
          <p:nvPr/>
        </p:nvSpPr>
        <p:spPr>
          <a:xfrm>
            <a:off x="7731000" y="133200"/>
            <a:ext cx="66600" cy="152280"/>
          </a:xfrm>
          <a:prstGeom prst="line">
            <a:avLst/>
          </a:prstGeom>
          <a:ln w="38160">
            <a:solidFill>
              <a:srgbClr val="008080"/>
            </a:solidFill>
            <a:round/>
          </a:ln>
        </p:spPr>
      </p:sp>
      <p:sp>
        <p:nvSpPr>
          <p:cNvPr id="129" name="PlaceHolder 39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r>
              <a:rPr lang="ru-RU"/>
              <a:t>Для правки текста заголовка щелкните мышью</a:t>
            </a:r>
            <a:endParaRPr/>
          </a:p>
        </p:txBody>
      </p:sp>
      <p:sp>
        <p:nvSpPr>
          <p:cNvPr id="130" name="PlaceHolder 40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452592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ru-RU"/>
              <a:t>Для правки структуры щелкните мышью</a:t>
            </a:r>
            <a:endParaRPr/>
          </a:p>
          <a:p>
            <a:pPr lvl="1">
              <a:buSzPct val="45000"/>
              <a:buFont typeface="StarSymbol"/>
              <a:buChar char=""/>
            </a:pPr>
            <a:r>
              <a:rPr lang="ru-RU"/>
              <a:t>Второй уровень структуры</a:t>
            </a:r>
            <a:endParaRPr/>
          </a:p>
          <a:p>
            <a:pPr lvl="2">
              <a:buSzPct val="75000"/>
              <a:buFont typeface="StarSymbol"/>
              <a:buChar char=""/>
            </a:pPr>
            <a:r>
              <a:rPr lang="ru-RU"/>
              <a:t>Третий уровень структуры</a:t>
            </a:r>
            <a:endParaRPr/>
          </a:p>
          <a:p>
            <a:pPr lvl="3">
              <a:buSzPct val="45000"/>
              <a:buFont typeface="StarSymbol"/>
              <a:buChar char=""/>
            </a:pPr>
            <a:r>
              <a:rPr lang="ru-RU"/>
              <a:t>Четвёртый уровень структуры</a:t>
            </a:r>
            <a:endParaRPr/>
          </a:p>
          <a:p>
            <a:pPr lvl="4">
              <a:buSzPct val="75000"/>
              <a:buFont typeface="StarSymbol"/>
              <a:buChar char=""/>
            </a:pPr>
            <a:r>
              <a:rPr lang="ru-RU"/>
              <a:t>Пятый уровень структуры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ru-RU"/>
              <a:t>Шестой уровень структуры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ru-RU"/>
              <a:t>Седьмой уровень структуры</a:t>
            </a:r>
            <a:endParaRPr/>
          </a:p>
          <a:p>
            <a:pPr lvl="7">
              <a:buSzPct val="45000"/>
              <a:buFont typeface="StarSymbol"/>
              <a:buChar char=""/>
            </a:pPr>
            <a:r>
              <a:rPr lang="ru-RU"/>
              <a:t>Восьмой уровень структуры</a:t>
            </a:r>
            <a:endParaRPr/>
          </a:p>
          <a:p>
            <a:pPr lvl="8">
              <a:buSzPct val="45000"/>
              <a:buFont typeface="StarSymbol"/>
              <a:buChar char=""/>
            </a:pPr>
            <a:r>
              <a:rPr lang="ru-RU"/>
              <a:t>Девятый уровень структуры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CustomShape 1"/>
          <p:cNvSpPr/>
          <p:nvPr/>
        </p:nvSpPr>
        <p:spPr>
          <a:xfrm>
            <a:off x="7177320" y="861480"/>
            <a:ext cx="1160640" cy="208296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164" name="CustomShape 2"/>
          <p:cNvSpPr/>
          <p:nvPr/>
        </p:nvSpPr>
        <p:spPr>
          <a:xfrm>
            <a:off x="7260120" y="904680"/>
            <a:ext cx="1163880" cy="2095560"/>
          </a:xfrm>
          <a:prstGeom prst="rect">
            <a:avLst/>
          </a:prstGeom>
          <a:solidFill>
            <a:srgbClr val="3366cc"/>
          </a:solidFill>
        </p:spPr>
      </p:sp>
      <p:sp>
        <p:nvSpPr>
          <p:cNvPr id="165" name="CustomShape 3"/>
          <p:cNvSpPr/>
          <p:nvPr/>
        </p:nvSpPr>
        <p:spPr>
          <a:xfrm>
            <a:off x="7407720" y="912600"/>
            <a:ext cx="1024200" cy="1570320"/>
          </a:xfrm>
          <a:prstGeom prst="rect">
            <a:avLst/>
          </a:prstGeom>
          <a:solidFill>
            <a:srgbClr val="3399ff"/>
          </a:solidFill>
        </p:spPr>
      </p:sp>
      <p:sp>
        <p:nvSpPr>
          <p:cNvPr id="166" name="CustomShape 4"/>
          <p:cNvSpPr/>
          <p:nvPr/>
        </p:nvSpPr>
        <p:spPr>
          <a:xfrm>
            <a:off x="38160" y="5564160"/>
            <a:ext cx="1727280" cy="1028880"/>
          </a:xfrm>
          <a:prstGeom prst="rect">
            <a:avLst/>
          </a:prstGeom>
          <a:solidFill>
            <a:srgbClr val="f8f8f8"/>
          </a:solidFill>
        </p:spPr>
      </p:sp>
      <p:sp>
        <p:nvSpPr>
          <p:cNvPr id="167" name="CustomShape 5"/>
          <p:cNvSpPr/>
          <p:nvPr/>
        </p:nvSpPr>
        <p:spPr>
          <a:xfrm>
            <a:off x="1622520" y="5686560"/>
            <a:ext cx="111240" cy="203400"/>
          </a:xfrm>
          <a:prstGeom prst="rect">
            <a:avLst/>
          </a:prstGeom>
          <a:solidFill>
            <a:srgbClr val="ccecff"/>
          </a:solidFill>
        </p:spPr>
      </p:sp>
      <p:sp>
        <p:nvSpPr>
          <p:cNvPr id="168" name="CustomShape 6"/>
          <p:cNvSpPr/>
          <p:nvPr/>
        </p:nvSpPr>
        <p:spPr>
          <a:xfrm>
            <a:off x="31680" y="5991120"/>
            <a:ext cx="1256040" cy="649440"/>
          </a:xfrm>
          <a:prstGeom prst="rect">
            <a:avLst/>
          </a:prstGeom>
          <a:solidFill>
            <a:srgbClr val="000000"/>
          </a:solidFill>
        </p:spPr>
      </p:sp>
      <p:sp>
        <p:nvSpPr>
          <p:cNvPr id="169" name="CustomShape 7"/>
          <p:cNvSpPr/>
          <p:nvPr/>
        </p:nvSpPr>
        <p:spPr>
          <a:xfrm>
            <a:off x="204840" y="6045120"/>
            <a:ext cx="831960" cy="592200"/>
          </a:xfrm>
          <a:prstGeom prst="rect">
            <a:avLst/>
          </a:prstGeom>
          <a:solidFill>
            <a:srgbClr val="3399ff"/>
          </a:solidFill>
        </p:spPr>
      </p:sp>
      <p:sp>
        <p:nvSpPr>
          <p:cNvPr id="170" name="CustomShape 8"/>
          <p:cNvSpPr/>
          <p:nvPr/>
        </p:nvSpPr>
        <p:spPr>
          <a:xfrm>
            <a:off x="770040" y="5607000"/>
            <a:ext cx="212760" cy="190800"/>
          </a:xfrm>
          <a:prstGeom prst="rect">
            <a:avLst/>
          </a:prstGeom>
          <a:solidFill>
            <a:srgbClr val="009999"/>
          </a:solidFill>
        </p:spPr>
      </p:sp>
      <p:sp>
        <p:nvSpPr>
          <p:cNvPr id="171" name="CustomShape 9"/>
          <p:cNvSpPr/>
          <p:nvPr/>
        </p:nvSpPr>
        <p:spPr>
          <a:xfrm>
            <a:off x="1017720" y="6608880"/>
            <a:ext cx="119160" cy="176400"/>
          </a:xfrm>
          <a:prstGeom prst="rect">
            <a:avLst/>
          </a:prstGeom>
          <a:solidFill>
            <a:srgbClr val="009999"/>
          </a:solidFill>
        </p:spPr>
      </p:sp>
      <p:sp>
        <p:nvSpPr>
          <p:cNvPr id="172" name="CustomShape 10"/>
          <p:cNvSpPr/>
          <p:nvPr/>
        </p:nvSpPr>
        <p:spPr>
          <a:xfrm>
            <a:off x="800280" y="5726160"/>
            <a:ext cx="304920" cy="606600"/>
          </a:xfrm>
          <a:prstGeom prst="rect">
            <a:avLst/>
          </a:prstGeom>
          <a:solidFill>
            <a:srgbClr val="3399ff"/>
          </a:solidFill>
        </p:spPr>
      </p:sp>
      <p:sp>
        <p:nvSpPr>
          <p:cNvPr id="173" name="CustomShape 11"/>
          <p:cNvSpPr/>
          <p:nvPr/>
        </p:nvSpPr>
        <p:spPr>
          <a:xfrm>
            <a:off x="1060560" y="5699160"/>
            <a:ext cx="576360" cy="274680"/>
          </a:xfrm>
          <a:prstGeom prst="rect">
            <a:avLst/>
          </a:prstGeom>
          <a:solidFill>
            <a:srgbClr val="3399ff"/>
          </a:solidFill>
        </p:spPr>
      </p:sp>
      <p:sp>
        <p:nvSpPr>
          <p:cNvPr id="174" name="CustomShape 12"/>
          <p:cNvSpPr/>
          <p:nvPr/>
        </p:nvSpPr>
        <p:spPr>
          <a:xfrm>
            <a:off x="550800" y="5862600"/>
            <a:ext cx="246240" cy="104760"/>
          </a:xfrm>
          <a:prstGeom prst="rect">
            <a:avLst/>
          </a:prstGeom>
          <a:solidFill>
            <a:srgbClr val="ccecff"/>
          </a:solidFill>
        </p:spPr>
      </p:sp>
      <p:sp>
        <p:nvSpPr>
          <p:cNvPr id="175" name="CustomShape 13"/>
          <p:cNvSpPr/>
          <p:nvPr/>
        </p:nvSpPr>
        <p:spPr>
          <a:xfrm>
            <a:off x="792000" y="5694480"/>
            <a:ext cx="247680" cy="13680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176" name="CustomShape 14"/>
          <p:cNvSpPr/>
          <p:nvPr/>
        </p:nvSpPr>
        <p:spPr>
          <a:xfrm>
            <a:off x="1009800" y="6567480"/>
            <a:ext cx="181080" cy="20952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177" name="CustomShape 15"/>
          <p:cNvSpPr/>
          <p:nvPr/>
        </p:nvSpPr>
        <p:spPr>
          <a:xfrm>
            <a:off x="1593720" y="5654520"/>
            <a:ext cx="66960" cy="18432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178" name="CustomShape 16"/>
          <p:cNvSpPr/>
          <p:nvPr/>
        </p:nvSpPr>
        <p:spPr>
          <a:xfrm>
            <a:off x="120600" y="5924520"/>
            <a:ext cx="943200" cy="39528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179" name="CustomShape 17"/>
          <p:cNvSpPr/>
          <p:nvPr/>
        </p:nvSpPr>
        <p:spPr>
          <a:xfrm>
            <a:off x="412920" y="6168960"/>
            <a:ext cx="385920" cy="23364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180" name="CustomShape 18"/>
          <p:cNvSpPr/>
          <p:nvPr/>
        </p:nvSpPr>
        <p:spPr>
          <a:xfrm>
            <a:off x="896760" y="5842080"/>
            <a:ext cx="168480" cy="37656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181" name="CustomShape 19"/>
          <p:cNvSpPr/>
          <p:nvPr/>
        </p:nvSpPr>
        <p:spPr>
          <a:xfrm>
            <a:off x="1062000" y="6426360"/>
            <a:ext cx="117720" cy="13680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182" name="CustomShape 20"/>
          <p:cNvSpPr/>
          <p:nvPr/>
        </p:nvSpPr>
        <p:spPr>
          <a:xfrm>
            <a:off x="7920" y="5918040"/>
            <a:ext cx="1335240" cy="69696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183" name="CustomShape 21"/>
          <p:cNvSpPr/>
          <p:nvPr/>
        </p:nvSpPr>
        <p:spPr>
          <a:xfrm>
            <a:off x="168120" y="5985000"/>
            <a:ext cx="125640" cy="26352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184" name="CustomShape 22"/>
          <p:cNvSpPr/>
          <p:nvPr/>
        </p:nvSpPr>
        <p:spPr>
          <a:xfrm>
            <a:off x="712800" y="5540400"/>
            <a:ext cx="509760" cy="94140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185" name="CustomShape 23"/>
          <p:cNvSpPr/>
          <p:nvPr/>
        </p:nvSpPr>
        <p:spPr>
          <a:xfrm>
            <a:off x="917640" y="5794200"/>
            <a:ext cx="150840" cy="39852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186" name="CustomShape 24"/>
          <p:cNvSpPr/>
          <p:nvPr/>
        </p:nvSpPr>
        <p:spPr>
          <a:xfrm>
            <a:off x="520560" y="5762520"/>
            <a:ext cx="308160" cy="21276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187" name="CustomShape 25"/>
          <p:cNvSpPr/>
          <p:nvPr/>
        </p:nvSpPr>
        <p:spPr>
          <a:xfrm>
            <a:off x="1044720" y="5616720"/>
            <a:ext cx="746280" cy="33516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188" name="CustomShape 26"/>
          <p:cNvSpPr/>
          <p:nvPr/>
        </p:nvSpPr>
        <p:spPr>
          <a:xfrm>
            <a:off x="1138320" y="5724360"/>
            <a:ext cx="387360" cy="13500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189" name="CustomShape 27"/>
          <p:cNvSpPr/>
          <p:nvPr/>
        </p:nvSpPr>
        <p:spPr>
          <a:xfrm>
            <a:off x="8679600" y="4159080"/>
            <a:ext cx="324000" cy="2264040"/>
          </a:xfrm>
          <a:prstGeom prst="rect">
            <a:avLst/>
          </a:prstGeom>
          <a:solidFill>
            <a:srgbClr val="3366cc"/>
          </a:solidFill>
        </p:spPr>
      </p:sp>
      <p:sp>
        <p:nvSpPr>
          <p:cNvPr id="190" name="CustomShape 28"/>
          <p:cNvSpPr/>
          <p:nvPr/>
        </p:nvSpPr>
        <p:spPr>
          <a:xfrm>
            <a:off x="8740080" y="2116080"/>
            <a:ext cx="324000" cy="2590920"/>
          </a:xfrm>
          <a:prstGeom prst="rect">
            <a:avLst/>
          </a:prstGeom>
          <a:solidFill>
            <a:srgbClr val="3366cc"/>
          </a:solidFill>
        </p:spPr>
      </p:sp>
      <p:sp>
        <p:nvSpPr>
          <p:cNvPr id="191" name="CustomShape 29"/>
          <p:cNvSpPr/>
          <p:nvPr/>
        </p:nvSpPr>
        <p:spPr>
          <a:xfrm>
            <a:off x="8457480" y="1854000"/>
            <a:ext cx="96840" cy="45576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192" name="CustomShape 30"/>
          <p:cNvSpPr/>
          <p:nvPr/>
        </p:nvSpPr>
        <p:spPr>
          <a:xfrm>
            <a:off x="7852680" y="248760"/>
            <a:ext cx="241560" cy="19692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193" name="CustomShape 31"/>
          <p:cNvSpPr/>
          <p:nvPr/>
        </p:nvSpPr>
        <p:spPr>
          <a:xfrm>
            <a:off x="7822800" y="833400"/>
            <a:ext cx="425520" cy="69372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194" name="CustomShape 32"/>
          <p:cNvSpPr/>
          <p:nvPr/>
        </p:nvSpPr>
        <p:spPr>
          <a:xfrm>
            <a:off x="7304400" y="889560"/>
            <a:ext cx="800280" cy="142416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195" name="CustomShape 33"/>
          <p:cNvSpPr/>
          <p:nvPr/>
        </p:nvSpPr>
        <p:spPr>
          <a:xfrm>
            <a:off x="7171560" y="872640"/>
            <a:ext cx="1202040" cy="213228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196" name="CustomShape 34"/>
          <p:cNvSpPr/>
          <p:nvPr/>
        </p:nvSpPr>
        <p:spPr>
          <a:xfrm>
            <a:off x="8386560" y="1567800"/>
            <a:ext cx="266760" cy="19224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197" name="CustomShape 35"/>
          <p:cNvSpPr/>
          <p:nvPr/>
        </p:nvSpPr>
        <p:spPr>
          <a:xfrm>
            <a:off x="8304840" y="1437840"/>
            <a:ext cx="285840" cy="22716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198" name="CustomShape 36"/>
          <p:cNvSpPr/>
          <p:nvPr/>
        </p:nvSpPr>
        <p:spPr>
          <a:xfrm>
            <a:off x="7877520" y="494280"/>
            <a:ext cx="285840" cy="23184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199" name="CustomShape 37"/>
          <p:cNvSpPr/>
          <p:nvPr/>
        </p:nvSpPr>
        <p:spPr>
          <a:xfrm>
            <a:off x="7825680" y="380520"/>
            <a:ext cx="282600" cy="217800"/>
          </a:xfrm>
          <a:prstGeom prst="rect">
            <a:avLst/>
          </a:prstGeom>
          <a:solidFill>
            <a:srgbClr val="008080"/>
          </a:solidFill>
        </p:spPr>
      </p:sp>
      <p:sp>
        <p:nvSpPr>
          <p:cNvPr id="200" name="Line 38"/>
          <p:cNvSpPr/>
          <p:nvPr/>
        </p:nvSpPr>
        <p:spPr>
          <a:xfrm>
            <a:off x="7731000" y="133200"/>
            <a:ext cx="66600" cy="152280"/>
          </a:xfrm>
          <a:prstGeom prst="line">
            <a:avLst/>
          </a:prstGeom>
          <a:ln w="38160">
            <a:solidFill>
              <a:srgbClr val="008080"/>
            </a:solidFill>
            <a:round/>
          </a:ln>
        </p:spPr>
      </p:sp>
      <p:sp>
        <p:nvSpPr>
          <p:cNvPr id="201" name="PlaceHolder 39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8880" cy="12499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r>
              <a:rPr lang="ru-RU"/>
              <a:t>Для правки текста заголовка щелкните мышью</a:t>
            </a:r>
            <a:endParaRPr/>
          </a:p>
        </p:txBody>
      </p:sp>
      <p:sp>
        <p:nvSpPr>
          <p:cNvPr id="202" name="PlaceHolder 40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452592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ru-RU"/>
              <a:t>Для правки структуры щелкните мышью</a:t>
            </a:r>
            <a:endParaRPr/>
          </a:p>
          <a:p>
            <a:pPr lvl="1">
              <a:buSzPct val="45000"/>
              <a:buFont typeface="StarSymbol"/>
              <a:buChar char=""/>
            </a:pPr>
            <a:r>
              <a:rPr lang="ru-RU"/>
              <a:t>Второй уровень структуры</a:t>
            </a:r>
            <a:endParaRPr/>
          </a:p>
          <a:p>
            <a:pPr lvl="2">
              <a:buSzPct val="75000"/>
              <a:buFont typeface="StarSymbol"/>
              <a:buChar char=""/>
            </a:pPr>
            <a:r>
              <a:rPr lang="ru-RU"/>
              <a:t>Третий уровень структуры</a:t>
            </a:r>
            <a:endParaRPr/>
          </a:p>
          <a:p>
            <a:pPr lvl="3">
              <a:buSzPct val="45000"/>
              <a:buFont typeface="StarSymbol"/>
              <a:buChar char=""/>
            </a:pPr>
            <a:r>
              <a:rPr lang="ru-RU"/>
              <a:t>Четвёртый уровень структуры</a:t>
            </a:r>
            <a:endParaRPr/>
          </a:p>
          <a:p>
            <a:pPr lvl="4">
              <a:buSzPct val="75000"/>
              <a:buFont typeface="StarSymbol"/>
              <a:buChar char=""/>
            </a:pPr>
            <a:r>
              <a:rPr lang="ru-RU"/>
              <a:t>Пятый уровень структуры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ru-RU"/>
              <a:t>Шестой уровень структуры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ru-RU"/>
              <a:t>Седьмой уровень структуры</a:t>
            </a:r>
            <a:endParaRPr/>
          </a:p>
          <a:p>
            <a:pPr lvl="7">
              <a:buSzPct val="45000"/>
              <a:buFont typeface="StarSymbol"/>
              <a:buChar char=""/>
            </a:pPr>
            <a:r>
              <a:rPr lang="ru-RU"/>
              <a:t>Восьмой уровень структуры</a:t>
            </a:r>
            <a:endParaRPr/>
          </a:p>
          <a:p>
            <a:pPr lvl="8">
              <a:buSzPct val="45000"/>
              <a:buFont typeface="StarSymbol"/>
              <a:buChar char=""/>
            </a:pPr>
            <a:r>
              <a:rPr lang="ru-RU"/>
              <a:t>Девятый уровень структуры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9.jpeg"/><Relationship Id="rId2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0.jpeg"/><Relationship Id="rId2" Type="http://schemas.openxmlformats.org/officeDocument/2006/relationships/image" Target="../media/image11.png"/><Relationship Id="rId3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3.jpeg"/><Relationship Id="rId2" Type="http://schemas.openxmlformats.org/officeDocument/2006/relationships/slideLayout" Target="../slideLayouts/slideLayout1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4.jpeg"/><Relationship Id="rId2" Type="http://schemas.openxmlformats.org/officeDocument/2006/relationships/slideLayout" Target="../slideLayouts/slideLayout1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5.jpeg"/><Relationship Id="rId2" Type="http://schemas.openxmlformats.org/officeDocument/2006/relationships/slideLayout" Target="../slideLayouts/slideLayout1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16.jpeg"/><Relationship Id="rId2" Type="http://schemas.openxmlformats.org/officeDocument/2006/relationships/slideLayout" Target="../slideLayouts/slideLayout1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17.jpeg"/><Relationship Id="rId2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18.jpeg"/><Relationship Id="rId2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29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7.jpeg"/><Relationship Id="rId2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CustomShape 1"/>
          <p:cNvSpPr/>
          <p:nvPr/>
        </p:nvSpPr>
        <p:spPr>
          <a:xfrm>
            <a:off x="3635280" y="-316080"/>
            <a:ext cx="4319640" cy="1841760"/>
          </a:xfrm>
          <a:prstGeom prst="rect">
            <a:avLst/>
          </a:prstGeom>
        </p:spPr>
        <p:txBody>
          <a:bodyPr anchor="b" bIns="45000" lIns="90000" rIns="90000" tIns="45000"/>
          <a:p>
            <a:r>
              <a:rPr lang="ru-RU" sz="3600">
                <a:solidFill>
                  <a:srgbClr val="000000"/>
                </a:solidFill>
                <a:latin typeface="Comic Sans MS"/>
              </a:rPr>
              <a:t>Презентация</a:t>
            </a:r>
            <a:endParaRPr/>
          </a:p>
          <a:p>
            <a:pPr algn="ctr"/>
            <a:r>
              <a:rPr lang="ru-RU" sz="3600">
                <a:solidFill>
                  <a:srgbClr val="000000"/>
                </a:solidFill>
                <a:latin typeface="Comic Sans MS"/>
              </a:rPr>
              <a:t>по геометрии</a:t>
            </a:r>
            <a:endParaRPr/>
          </a:p>
        </p:txBody>
      </p:sp>
      <p:sp>
        <p:nvSpPr>
          <p:cNvPr id="236" name="CustomShape 2"/>
          <p:cNvSpPr/>
          <p:nvPr/>
        </p:nvSpPr>
        <p:spPr>
          <a:xfrm>
            <a:off x="2771640" y="2637000"/>
            <a:ext cx="4606920" cy="1064160"/>
          </a:xfrm>
          <a:prstGeom prst="rect">
            <a:avLst/>
          </a:prstGeom>
        </p:spPr>
        <p:txBody>
          <a:bodyPr bIns="45000" lIns="90000" rIns="90000" tIns="45000"/>
          <a:p>
            <a:r>
              <a:rPr lang="ru-RU" sz="3200">
                <a:solidFill>
                  <a:srgbClr val="000000"/>
                </a:solidFill>
                <a:latin typeface="Comic Sans MS"/>
              </a:rPr>
              <a:t>Тема:Круглые геометрические тела</a:t>
            </a:r>
            <a:endParaRPr/>
          </a:p>
        </p:txBody>
      </p:sp>
    </p:spTree>
  </p:cSld>
  <p:timing>
    <p:tnLst>
      <p:par>
        <p:cTn dur="indefinite" id="1" nodeType="tmRoot" restart="never">
          <p:childTnLst>
            <p:seq>
              <p:cTn id="2" nodeType="mainSeq">
                <p:childTnLst>
                  <p:par>
                    <p:cTn fill="freeze" id="3">
                      <p:stCondLst>
                        <p:cond delay="indefinite"/>
                      </p:stCondLst>
                      <p:childTnLst>
                        <p:par>
                          <p:cTn fill="freeze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withEffect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dur="500" fill="freeze" id="7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CustomShape 1"/>
          <p:cNvSpPr/>
          <p:nvPr/>
        </p:nvSpPr>
        <p:spPr>
          <a:xfrm>
            <a:off x="685800" y="152280"/>
            <a:ext cx="6869160" cy="1598760"/>
          </a:xfrm>
          <a:prstGeom prst="rect">
            <a:avLst/>
          </a:prstGeom>
        </p:spPr>
        <p:txBody>
          <a:bodyPr anchor="b" bIns="45000" lIns="90000" rIns="90000" tIns="45000"/>
          <a:p>
            <a:pPr algn="ctr"/>
            <a:r>
              <a:rPr lang="ru-RU" sz="4400">
                <a:solidFill>
                  <a:srgbClr val="000000"/>
                </a:solidFill>
                <a:latin typeface="Comic Sans MS"/>
              </a:rPr>
              <a:t>Историческая справка про конус</a:t>
            </a:r>
            <a:endParaRPr/>
          </a:p>
        </p:txBody>
      </p:sp>
      <p:sp>
        <p:nvSpPr>
          <p:cNvPr id="262" name="CustomShape 2"/>
          <p:cNvSpPr/>
          <p:nvPr/>
        </p:nvSpPr>
        <p:spPr>
          <a:xfrm>
            <a:off x="684360" y="1844640"/>
            <a:ext cx="7694640" cy="410400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80000"/>
              </a:lnSpc>
              <a:buFont typeface="StarSymbol"/>
              <a:buChar char="l"/>
            </a:pPr>
            <a:r>
              <a:rPr b="1" lang="ru-RU" sz="2400">
                <a:solidFill>
                  <a:srgbClr val="000000"/>
                </a:solidFill>
                <a:latin typeface="Comic Sans MS"/>
              </a:rPr>
              <a:t>ЦИЛИНДР..</a:t>
            </a:r>
            <a:r>
              <a:rPr lang="ru-RU" sz="2400">
                <a:solidFill>
                  <a:srgbClr val="000000"/>
                </a:solidFill>
                <a:latin typeface="Comic Sans MS"/>
              </a:rPr>
              <a:t> Слово "цилиндр" происходит от греческого </a:t>
            </a:r>
            <a:r>
              <a:rPr i="1" lang="ru-RU" sz="2400">
                <a:solidFill>
                  <a:srgbClr val="000000"/>
                </a:solidFill>
                <a:latin typeface="Comic Sans MS"/>
              </a:rPr>
              <a:t>kylindros</a:t>
            </a:r>
            <a:r>
              <a:rPr lang="ru-RU" sz="2400">
                <a:solidFill>
                  <a:srgbClr val="000000"/>
                </a:solidFill>
                <a:latin typeface="Comic Sans MS"/>
              </a:rPr>
              <a:t>, что означает "валик", "каток". </a:t>
            </a:r>
            <a:r>
              <a:rPr b="1" lang="ru-RU" sz="2400">
                <a:solidFill>
                  <a:srgbClr val="000000"/>
                </a:solidFill>
                <a:latin typeface="Comic Sans MS"/>
              </a:rPr>
              <a:t>КОНУС. </a:t>
            </a:r>
            <a:r>
              <a:rPr lang="ru-RU" sz="2400">
                <a:solidFill>
                  <a:srgbClr val="000000"/>
                </a:solidFill>
                <a:latin typeface="Comic Sans MS"/>
              </a:rPr>
              <a:t> </a:t>
            </a:r>
            <a:endParaRPr/>
          </a:p>
          <a:p>
            <a:pPr>
              <a:lnSpc>
                <a:spcPct val="80000"/>
              </a:lnSpc>
              <a:buFont typeface="StarSymbol"/>
              <a:buChar char="l"/>
            </a:pPr>
            <a:r>
              <a:rPr lang="ru-RU" sz="2400">
                <a:solidFill>
                  <a:srgbClr val="000000"/>
                </a:solidFill>
                <a:latin typeface="Comic Sans MS"/>
              </a:rPr>
              <a:t>Латинское слово conus заимствовано из греческого языка (konos - затычка, втулка, сосновая шишка). В XI книге "Начал" даётся следующее определение: если вращающийся около одного из своих катетов прямоугольный треугольник снова вернётся в то же самое положение, из которого он начал двигаться, то описанная фигура будет конусом. Евклид рассматривает только </a:t>
            </a:r>
            <a:endParaRPr/>
          </a:p>
        </p:txBody>
      </p:sp>
      <p:pic>
        <p:nvPicPr>
          <p:cNvPr descr="" id="263" name="Picture 5"/>
          <p:cNvPicPr/>
          <p:nvPr/>
        </p:nvPicPr>
        <p:blipFill>
          <a:blip r:embed="rId1"/>
          <a:stretch>
            <a:fillRect/>
          </a:stretch>
        </p:blipFill>
        <p:spPr>
          <a:xfrm>
            <a:off x="7451640" y="5229360"/>
            <a:ext cx="998640" cy="1370160"/>
          </a:xfrm>
          <a:prstGeom prst="rect">
            <a:avLst/>
          </a:prstGeom>
        </p:spPr>
      </p:pic>
    </p:spTree>
  </p:cSld>
  <p:timing>
    <p:tnLst>
      <p:par>
        <p:cTn dur="indefinite" id="171" nodeType="tmRoot" restart="never">
          <p:childTnLst>
            <p:seq>
              <p:cTn dur="indefinite" id="172" nodeType="mainSeq">
                <p:childTnLst>
                  <p:par>
                    <p:cTn fill="hold" id="173" nodeType="clickEffect">
                      <p:stCondLst>
                        <p:cond delay="indefinite"/>
                      </p:stCondLst>
                      <p:childTnLst>
                        <p:par>
                          <p:cTn fill="hold" id="174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fill="hold" id="175" nodeType="withEffect" presetClass="path" presetID="1">
                                  <p:stCondLst>
                                    <p:cond delay="0"/>
                                  </p:stCondLst>
                                  <p:childTnLst/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76" nodeType="clickEffect">
                      <p:stCondLst>
                        <p:cond delay="indefinite"/>
                      </p:stCondLst>
                      <p:childTnLst>
                        <p:par>
                          <p:cTn fill="hold" id="177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fill="hold" id="178" nodeType="click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>
                                            <p:txEl>
                                              <p:pRg end="102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1000" fill="freeze" id="1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>
                                            <p:txEl>
                                              <p:pRg end="102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81" nodeType="clickEffect">
                      <p:stCondLst>
                        <p:cond delay="indefinite"/>
                      </p:stCondLst>
                      <p:childTnLst>
                        <p:par>
                          <p:cTn fill="hold" id="182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fill="hold" id="183" nodeType="click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>
                                            <p:txEl>
                                              <p:pRg end="458" st="45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1000" fill="freeze" id="18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>
                                            <p:txEl>
                                              <p:pRg end="458" st="45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CustomShape 1"/>
          <p:cNvSpPr/>
          <p:nvPr/>
        </p:nvSpPr>
        <p:spPr>
          <a:xfrm>
            <a:off x="3203640" y="0"/>
            <a:ext cx="2446560" cy="1322640"/>
          </a:xfrm>
          <a:prstGeom prst="rect">
            <a:avLst/>
          </a:prstGeom>
        </p:spPr>
        <p:txBody>
          <a:bodyPr bIns="45000" lIns="90000" rIns="90000" tIns="45000" wrap="none"/>
          <a:p>
            <a:pPr algn="ctr"/>
            <a:r>
              <a:rPr lang="ru-RU" sz="6000">
                <a:solidFill>
                  <a:srgbClr val="000000"/>
                </a:solidFill>
                <a:latin typeface="Arial"/>
              </a:rPr>
              <a:t>Сфера</a:t>
            </a:r>
            <a:endParaRPr/>
          </a:p>
        </p:txBody>
      </p:sp>
      <p:sp>
        <p:nvSpPr>
          <p:cNvPr id="265" name="CustomShape 2"/>
          <p:cNvSpPr/>
          <p:nvPr/>
        </p:nvSpPr>
        <p:spPr>
          <a:xfrm>
            <a:off x="468360" y="983160"/>
            <a:ext cx="6696360" cy="3137400"/>
          </a:xfrm>
          <a:prstGeom prst="rect">
            <a:avLst/>
          </a:prstGeom>
        </p:spPr>
        <p:txBody>
          <a:bodyPr anchor="ctr" bIns="45000" lIns="90000" rIns="90000" tIns="45000"/>
          <a:p>
            <a:pPr algn="ctr">
              <a:buFont typeface="StarSymbol"/>
              <a:buAutoNum type="arabicPeriod"/>
            </a:pPr>
            <a:r>
              <a:rPr lang="ru-RU">
                <a:solidFill>
                  <a:srgbClr val="3399ff"/>
                </a:solidFill>
                <a:latin typeface="Comic Sans MS"/>
              </a:rPr>
              <a:t>Сфера</a:t>
            </a:r>
            <a:r>
              <a:rPr lang="ru-RU">
                <a:solidFill>
                  <a:srgbClr val="000000"/>
                </a:solidFill>
                <a:latin typeface="Comic Sans MS"/>
              </a:rPr>
              <a:t>- Поверхность, состоящая из всех точек пространства, расположенных на данном расстоянии от данной точки.</a:t>
            </a:r>
            <a:endParaRPr/>
          </a:p>
          <a:p>
            <a:pPr algn="ctr">
              <a:buFont typeface="StarSymbol"/>
              <a:buAutoNum type="arabicPeriod"/>
            </a:pPr>
            <a:r>
              <a:rPr lang="ru-RU">
                <a:solidFill>
                  <a:srgbClr val="3399ff"/>
                </a:solidFill>
                <a:latin typeface="Comic Sans MS"/>
              </a:rPr>
              <a:t>Радиус</a:t>
            </a:r>
            <a:r>
              <a:rPr lang="ru-RU">
                <a:solidFill>
                  <a:srgbClr val="000000"/>
                </a:solidFill>
                <a:latin typeface="Comic Sans MS"/>
              </a:rPr>
              <a:t>-отрезок, соединяющий центр  с любой точкой сферы</a:t>
            </a:r>
            <a:endParaRPr/>
          </a:p>
          <a:p>
            <a:pPr algn="ctr">
              <a:buFont typeface="StarSymbol"/>
              <a:buAutoNum type="arabicPeriod"/>
            </a:pPr>
            <a:r>
              <a:rPr lang="ru-RU">
                <a:solidFill>
                  <a:srgbClr val="3399ff"/>
                </a:solidFill>
                <a:latin typeface="Comic Sans MS"/>
              </a:rPr>
              <a:t>Диаметр</a:t>
            </a:r>
            <a:r>
              <a:rPr lang="ru-RU">
                <a:solidFill>
                  <a:srgbClr val="000000"/>
                </a:solidFill>
                <a:latin typeface="Comic Sans MS"/>
              </a:rPr>
              <a:t>-отрезок, соединяющий две точки сферы и проходящий через ее центр.</a:t>
            </a:r>
            <a:endParaRPr/>
          </a:p>
          <a:p>
            <a:pPr algn="ctr">
              <a:buFont typeface="StarSymbol"/>
              <a:buAutoNum type="arabicPeriod"/>
            </a:pPr>
            <a:r>
              <a:rPr lang="ru-RU">
                <a:solidFill>
                  <a:srgbClr val="3399ff"/>
                </a:solidFill>
                <a:latin typeface="Comic Sans MS"/>
              </a:rPr>
              <a:t>Хорда</a:t>
            </a:r>
            <a:r>
              <a:rPr lang="ru-RU">
                <a:solidFill>
                  <a:srgbClr val="000000"/>
                </a:solidFill>
                <a:latin typeface="Comic Sans MS"/>
              </a:rPr>
              <a:t>-отрезок соединяющий любые две точки сферы.</a:t>
            </a:r>
            <a:endParaRPr/>
          </a:p>
          <a:p>
            <a:pPr algn="ctr"/>
            <a:endParaRPr/>
          </a:p>
          <a:p>
            <a:pPr algn="ctr"/>
            <a:endParaRPr/>
          </a:p>
          <a:p>
            <a:pPr algn="ctr"/>
            <a:endParaRPr/>
          </a:p>
        </p:txBody>
      </p:sp>
      <p:pic>
        <p:nvPicPr>
          <p:cNvPr descr="" id="266" name="Picture 7"/>
          <p:cNvPicPr/>
          <p:nvPr/>
        </p:nvPicPr>
        <p:blipFill>
          <a:blip r:embed="rId1"/>
          <a:stretch>
            <a:fillRect/>
          </a:stretch>
        </p:blipFill>
        <p:spPr>
          <a:xfrm>
            <a:off x="4500720" y="3645000"/>
            <a:ext cx="4037040" cy="3017880"/>
          </a:xfrm>
          <a:prstGeom prst="rect">
            <a:avLst/>
          </a:prstGeom>
        </p:spPr>
      </p:pic>
      <p:pic>
        <p:nvPicPr>
          <p:cNvPr descr="" id="267" name="Picture 8"/>
          <p:cNvPicPr/>
          <p:nvPr/>
        </p:nvPicPr>
        <p:blipFill>
          <a:blip r:embed="rId2"/>
          <a:stretch>
            <a:fillRect/>
          </a:stretch>
        </p:blipFill>
        <p:spPr>
          <a:xfrm>
            <a:off x="1619280" y="3716280"/>
            <a:ext cx="2408400" cy="2549520"/>
          </a:xfrm>
          <a:prstGeom prst="rect">
            <a:avLst/>
          </a:prstGeom>
        </p:spPr>
      </p:pic>
    </p:spTree>
  </p:cSld>
  <p:transition>
    <p:push dir="r"/>
  </p:transition>
  <p:timing>
    <p:tnLst>
      <p:par>
        <p:cTn dur="indefinite" id="186" nodeType="tmRoot" restart="never">
          <p:childTnLst>
            <p:seq>
              <p:cTn id="187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CustomShape 1"/>
          <p:cNvSpPr/>
          <p:nvPr/>
        </p:nvSpPr>
        <p:spPr>
          <a:xfrm>
            <a:off x="685800" y="152280"/>
            <a:ext cx="6869160" cy="1598760"/>
          </a:xfrm>
          <a:prstGeom prst="rect">
            <a:avLst/>
          </a:prstGeom>
        </p:spPr>
        <p:txBody>
          <a:bodyPr anchor="b" bIns="45000" lIns="90000" rIns="90000" tIns="45000"/>
          <a:p>
            <a:pPr algn="ctr"/>
            <a:r>
              <a:rPr lang="ru-RU" sz="4400">
                <a:solidFill>
                  <a:srgbClr val="3399ff"/>
                </a:solidFill>
                <a:latin typeface="Comic Sans MS"/>
              </a:rPr>
              <a:t>Площадь сферы</a:t>
            </a:r>
            <a:endParaRPr/>
          </a:p>
        </p:txBody>
      </p:sp>
      <p:sp>
        <p:nvSpPr>
          <p:cNvPr id="269" name="CustomShape 2"/>
          <p:cNvSpPr/>
          <p:nvPr/>
        </p:nvSpPr>
        <p:spPr>
          <a:xfrm>
            <a:off x="685800" y="1828800"/>
            <a:ext cx="7694640" cy="3656160"/>
          </a:xfrm>
          <a:prstGeom prst="rect">
            <a:avLst/>
          </a:prstGeom>
        </p:spPr>
        <p:txBody>
          <a:bodyPr bIns="45000" lIns="90000" rIns="90000" tIns="45000"/>
          <a:p>
            <a:pPr>
              <a:buFont typeface="StarSymbol"/>
              <a:buChar char="l"/>
            </a:pPr>
            <a:r>
              <a:rPr lang="ru-RU" sz="2000">
                <a:solidFill>
                  <a:srgbClr val="000000"/>
                </a:solidFill>
                <a:latin typeface="Comic Sans MS"/>
              </a:rPr>
              <a:t>За площадь сферы примем предел последовательности площадей поверхностей описанных около сферы многогранников при стремлении к нулю наибольшего размера каждой грани. </a:t>
            </a:r>
            <a:r>
              <a:rPr lang="ru-RU" sz="3200">
                <a:solidFill>
                  <a:srgbClr val="000000"/>
                </a:solidFill>
                <a:latin typeface="Comic Sans MS"/>
              </a:rPr>
              <a:t>S=4πR</a:t>
            </a:r>
            <a:r>
              <a:rPr i="1" lang="ru-RU" sz="3200">
                <a:solidFill>
                  <a:srgbClr val="000000"/>
                </a:solidFill>
                <a:latin typeface="Comic Sans MS"/>
              </a:rPr>
              <a:t>^2</a:t>
            </a:r>
            <a:r>
              <a:rPr lang="ru-RU" sz="3200">
                <a:solidFill>
                  <a:srgbClr val="000000"/>
                </a:solidFill>
                <a:latin typeface="Comic Sans MS"/>
              </a:rPr>
              <a:t> </a:t>
            </a:r>
            <a:endParaRPr/>
          </a:p>
        </p:txBody>
      </p:sp>
      <p:pic>
        <p:nvPicPr>
          <p:cNvPr descr="" id="270" name="Picture 4"/>
          <p:cNvPicPr/>
          <p:nvPr/>
        </p:nvPicPr>
        <p:blipFill>
          <a:blip r:embed="rId1"/>
          <a:stretch>
            <a:fillRect/>
          </a:stretch>
        </p:blipFill>
        <p:spPr>
          <a:xfrm>
            <a:off x="4500720" y="3357720"/>
            <a:ext cx="3816360" cy="3203640"/>
          </a:xfrm>
          <a:prstGeom prst="rect">
            <a:avLst/>
          </a:prstGeom>
        </p:spPr>
      </p:pic>
    </p:spTree>
  </p:cSld>
  <p:transition>
    <p:split dir="in" orient="vert"/>
  </p:transition>
  <p:timing>
    <p:tnLst>
      <p:par>
        <p:cTn dur="indefinite" id="188" nodeType="tmRoot" restart="never">
          <p:childTnLst>
            <p:seq>
              <p:cTn dur="indefinite" id="189" nodeType="mainSeq">
                <p:childTnLst>
                  <p:par>
                    <p:cTn fill="hold" id="190" nodeType="clickEffect">
                      <p:stCondLst>
                        <p:cond delay="indefinite"/>
                      </p:stCondLst>
                      <p:childTnLst>
                        <p:par>
                          <p:cTn fill="hold" id="191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fill="hold" id="192" nodeType="withEffect" presetClass="entr" presetID="5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dur="1000" fill="hold" id="194"/>
                                        <p:tgtEl>
                                          <p:spTgt spid="268"/>
                                        </p:tgtEl>
                                      </p:cBhvr>
                                      <p:tavLst>
                                        <p:tav tm="0">
                                          <p:val>
                                            <p:strVal val="width+.3"/>
                                          </p:val>
                                        </p:tav>
                                        <p:tav tm="100000">
                                          <p:val>
                                            <p:strVal val="width"/>
                                          </p:val>
                                        </p:tav>
                                      </p:tavLst>
                                    </p:anim>
                                    <p:anim calcmode="lin" valueType="str">
                                      <p:cBhvr additive="repl">
                                        <p:cTn dur="1000" fill="hold" id="195"/>
                                        <p:tgtEl>
                                          <p:spTgt spid="268"/>
                                        </p:tgtEl>
                                      </p:cBhvr>
                                      <p:tavLst>
                                        <p:tav tm="0">
                                          <p:val>
                                            <p:strVal val="height"/>
                                          </p:val>
                                        </p:tav>
                                        <p:tav tm="100000">
                                          <p:val>
                                            <p:strVal val="height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dur="1000" fill="freeze" id="196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97" nodeType="clickEffect">
                      <p:stCondLst>
                        <p:cond delay="indefinite"/>
                      </p:stCondLst>
                      <p:childTnLst>
                        <p:par>
                          <p:cTn fill="hold" id="198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fill="hold" id="199" nodeType="clickEffect" presetClass="entr" presetID="5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>
                                            <p:txEl>
                                              <p:pRg end="174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dur="1000" fill="hold" id="201"/>
                                        <p:tgtEl>
                                          <p:spTgt spid="269">
                                            <p:txEl>
                                              <p:pRg end="174" st="0"/>
                                            </p:txEl>
                                          </p:spTgt>
                                        </p:tgtEl>
                                      </p:cBhvr>
                                      <p:tavLst>
                                        <p:tav tm="0">
                                          <p:val>
                                            <p:strVal val="width+.3"/>
                                          </p:val>
                                        </p:tav>
                                        <p:tav tm="100000">
                                          <p:val>
                                            <p:strVal val="width"/>
                                          </p:val>
                                        </p:tav>
                                      </p:tavLst>
                                    </p:anim>
                                    <p:anim calcmode="lin" valueType="str">
                                      <p:cBhvr additive="repl">
                                        <p:cTn dur="1000" fill="hold" id="202"/>
                                        <p:tgtEl>
                                          <p:spTgt spid="269">
                                            <p:txEl>
                                              <p:pRg end="174" st="0"/>
                                            </p:txEl>
                                          </p:spTgt>
                                        </p:tgtEl>
                                      </p:cBhvr>
                                      <p:tavLst>
                                        <p:tav tm="0">
                                          <p:val>
                                            <p:strVal val="height"/>
                                          </p:val>
                                        </p:tav>
                                        <p:tav tm="100000">
                                          <p:val>
                                            <p:strVal val="height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dur="1000" fill="freeze" id="203"/>
                                        <p:tgtEl>
                                          <p:spTgt spid="269">
                                            <p:txEl>
                                              <p:pRg end="174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CustomShape 1"/>
          <p:cNvSpPr/>
          <p:nvPr/>
        </p:nvSpPr>
        <p:spPr>
          <a:xfrm>
            <a:off x="685800" y="152280"/>
            <a:ext cx="6869160" cy="1598760"/>
          </a:xfrm>
          <a:prstGeom prst="rect">
            <a:avLst/>
          </a:prstGeom>
        </p:spPr>
        <p:txBody>
          <a:bodyPr anchor="b" bIns="45000" lIns="90000" rIns="90000" tIns="45000"/>
          <a:p>
            <a:pPr algn="ctr"/>
            <a:r>
              <a:rPr lang="ru-RU" sz="3600">
                <a:solidFill>
                  <a:srgbClr val="3399ff"/>
                </a:solidFill>
                <a:latin typeface="Comic Sans MS"/>
              </a:rPr>
              <a:t>Касательная плоскость к сфере</a:t>
            </a:r>
            <a:endParaRPr/>
          </a:p>
        </p:txBody>
      </p:sp>
      <p:sp>
        <p:nvSpPr>
          <p:cNvPr id="272" name="CustomShape 2"/>
          <p:cNvSpPr/>
          <p:nvPr/>
        </p:nvSpPr>
        <p:spPr>
          <a:xfrm>
            <a:off x="685800" y="1828800"/>
            <a:ext cx="7694640" cy="3656160"/>
          </a:xfrm>
          <a:prstGeom prst="rect">
            <a:avLst/>
          </a:prstGeom>
        </p:spPr>
        <p:txBody>
          <a:bodyPr bIns="45000" lIns="90000" rIns="90000" tIns="45000"/>
          <a:p>
            <a:pPr>
              <a:buFont typeface="StarSymbol"/>
              <a:buChar char="l"/>
            </a:pPr>
            <a:r>
              <a:rPr lang="ru-RU" sz="2000">
                <a:solidFill>
                  <a:srgbClr val="3399ff"/>
                </a:solidFill>
                <a:latin typeface="Comic Sans MS"/>
              </a:rPr>
              <a:t>Касательная плоскость к сфере- </a:t>
            </a:r>
            <a:r>
              <a:rPr lang="ru-RU" sz="2000">
                <a:solidFill>
                  <a:srgbClr val="000000"/>
                </a:solidFill>
                <a:latin typeface="Comic Sans MS"/>
              </a:rPr>
              <a:t>плоскость, имеющая со сферой только одну общую точку.</a:t>
            </a:r>
            <a:endParaRPr/>
          </a:p>
          <a:p>
            <a:pPr>
              <a:buFont typeface="StarSymbol"/>
              <a:buChar char="l"/>
            </a:pPr>
            <a:r>
              <a:rPr lang="ru-RU" sz="2000">
                <a:solidFill>
                  <a:srgbClr val="3399ff"/>
                </a:solidFill>
                <a:latin typeface="Comic Sans MS"/>
              </a:rPr>
              <a:t>Точка касания- </a:t>
            </a:r>
            <a:r>
              <a:rPr lang="ru-RU" sz="2000">
                <a:solidFill>
                  <a:srgbClr val="000000"/>
                </a:solidFill>
                <a:latin typeface="Comic Sans MS"/>
              </a:rPr>
              <a:t>их общая точка</a:t>
            </a:r>
            <a:endParaRPr/>
          </a:p>
          <a:p>
            <a:endParaRPr/>
          </a:p>
          <a:p>
            <a:r>
              <a:rPr lang="ru-RU" sz="2000">
                <a:solidFill>
                  <a:srgbClr val="3399ff"/>
                </a:solidFill>
                <a:latin typeface="Comic Sans MS"/>
              </a:rPr>
              <a:t>Теорема:</a:t>
            </a:r>
            <a:r>
              <a:rPr lang="ru-RU" sz="2000">
                <a:solidFill>
                  <a:srgbClr val="000000"/>
                </a:solidFill>
                <a:latin typeface="Comic Sans MS"/>
              </a:rPr>
              <a:t>Радиус сферы, проведенный в точку касания сферы и плоскости, перпендикулярен к касательной плоскости.</a:t>
            </a:r>
            <a:endParaRPr/>
          </a:p>
          <a:p>
            <a:r>
              <a:rPr lang="ru-RU" sz="2000">
                <a:solidFill>
                  <a:srgbClr val="3399ff"/>
                </a:solidFill>
                <a:latin typeface="Comic Sans MS"/>
              </a:rPr>
              <a:t>Теорема:</a:t>
            </a:r>
            <a:r>
              <a:rPr lang="ru-RU" sz="2000">
                <a:solidFill>
                  <a:srgbClr val="000000"/>
                </a:solidFill>
                <a:latin typeface="Comic Sans MS"/>
              </a:rPr>
              <a:t>Если радиус сферы перпендикулярен к плоскости, проходящей через его конец, лежащий на сфере, то эта плоскость  является касательной к сфере</a:t>
            </a:r>
            <a:endParaRPr/>
          </a:p>
        </p:txBody>
      </p:sp>
    </p:spTree>
  </p:cSld>
  <p:timing>
    <p:tnLst>
      <p:par>
        <p:cTn dur="indefinite" id="204" nodeType="tmRoot" restart="never">
          <p:childTnLst>
            <p:seq>
              <p:cTn dur="indefinite" id="205" nodeType="mainSeq">
                <p:childTnLst>
                  <p:par>
                    <p:cTn fill="hold" id="206" nodeType="clickEffect">
                      <p:stCondLst>
                        <p:cond delay="indefinite"/>
                      </p:stCondLst>
                      <p:childTnLst>
                        <p:par>
                          <p:cTn fill="hold" id="207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fill="hold" id="208" nodeType="withEffect" presetClass="entr" presetID="4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dur="500" fill="hold" id="210"/>
                                        <p:tgtEl>
                                          <p:spTgt spid="271"/>
                                        </p:tgtEl>
                                      </p:cBhvr>
                                      <p:tavLst>
                                        <p:tav tm="100000">
                                          <p:val>
                                            <p:strVal val="width"/>
                                          </p:val>
                                        </p:tav>
                                      </p:tavLst>
                                    </p:anim>
                                    <p:anim calcmode="lin" valueType="str">
                                      <p:cBhvr additive="repl">
                                        <p:cTn dur="500" fill="hold" id="211"/>
                                        <p:tgtEl>
                                          <p:spTgt spid="271"/>
                                        </p:tgtEl>
                                      </p:cBhvr>
                                      <p:tavLst>
                                        <p:tav tm="100000">
                                          <p:val>
                                            <p:strVal val="height"/>
                                          </p:val>
                                        </p:tav>
                                      </p:tavLst>
                                    </p:anim>
                                    <p:anim calcmode="lin" valueType="str">
                                      <p:cBhvr additive="repl">
                                        <p:cTn dur="500" fill="hold" id="212"/>
                                        <p:tgtEl>
                                          <p:spTgt spid="271"/>
                                        </p:tgtEl>
                                      </p:cBhvr>
                                      <p:tavLst>
                                        <p:tav tm="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dur="500" fill="freeze" id="213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14" nodeType="clickEffect">
                      <p:stCondLst>
                        <p:cond delay="indefinite"/>
                      </p:stCondLst>
                      <p:childTnLst>
                        <p:par>
                          <p:cTn fill="hold" id="215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fill="hold" id="216" nodeType="clickEffect" presetClass="entr" presetID="4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>
                                            <p:txEl>
                                              <p:pRg end="85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dur="500" fill="hold" id="218"/>
                                        <p:tgtEl>
                                          <p:spTgt spid="272">
                                            <p:txEl>
                                              <p:pRg end="85" st="0"/>
                                            </p:txEl>
                                          </p:spTgt>
                                        </p:tgtEl>
                                      </p:cBhvr>
                                      <p:tavLst>
                                        <p:tav tm="100000">
                                          <p:val>
                                            <p:strVal val="width"/>
                                          </p:val>
                                        </p:tav>
                                      </p:tavLst>
                                    </p:anim>
                                    <p:anim calcmode="lin" valueType="str">
                                      <p:cBhvr additive="repl">
                                        <p:cTn dur="500" fill="hold" id="219"/>
                                        <p:tgtEl>
                                          <p:spTgt spid="272">
                                            <p:txEl>
                                              <p:pRg end="85" st="0"/>
                                            </p:txEl>
                                          </p:spTgt>
                                        </p:tgtEl>
                                      </p:cBhvr>
                                      <p:tavLst>
                                        <p:tav tm="100000">
                                          <p:val>
                                            <p:strVal val="height"/>
                                          </p:val>
                                        </p:tav>
                                      </p:tavLst>
                                    </p:anim>
                                    <p:anim calcmode="lin" valueType="str">
                                      <p:cBhvr additive="repl">
                                        <p:cTn dur="500" fill="hold" id="220"/>
                                        <p:tgtEl>
                                          <p:spTgt spid="272">
                                            <p:txEl>
                                              <p:pRg end="85" st="0"/>
                                            </p:txEl>
                                          </p:spTgt>
                                        </p:tgtEl>
                                      </p:cBhvr>
                                      <p:tavLst>
                                        <p:tav tm="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dur="500" fill="freeze" id="221"/>
                                        <p:tgtEl>
                                          <p:spTgt spid="272">
                                            <p:txEl>
                                              <p:pRg end="85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22" nodeType="clickEffect">
                      <p:stCondLst>
                        <p:cond delay="indefinite"/>
                      </p:stCondLst>
                      <p:childTnLst>
                        <p:par>
                          <p:cTn fill="hold" id="223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fill="hold" id="224" nodeType="clickEffect" presetClass="entr" presetID="4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>
                                            <p:txEl>
                                              <p:pRg end="374" st="37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dur="500" fill="hold" id="226"/>
                                        <p:tgtEl>
                                          <p:spTgt spid="272">
                                            <p:txEl>
                                              <p:pRg end="374" st="374"/>
                                            </p:txEl>
                                          </p:spTgt>
                                        </p:tgtEl>
                                      </p:cBhvr>
                                      <p:tavLst>
                                        <p:tav tm="100000">
                                          <p:val>
                                            <p:strVal val="width"/>
                                          </p:val>
                                        </p:tav>
                                      </p:tavLst>
                                    </p:anim>
                                    <p:anim calcmode="lin" valueType="str">
                                      <p:cBhvr additive="repl">
                                        <p:cTn dur="500" fill="hold" id="227"/>
                                        <p:tgtEl>
                                          <p:spTgt spid="272">
                                            <p:txEl>
                                              <p:pRg end="374" st="374"/>
                                            </p:txEl>
                                          </p:spTgt>
                                        </p:tgtEl>
                                      </p:cBhvr>
                                      <p:tavLst>
                                        <p:tav tm="100000">
                                          <p:val>
                                            <p:strVal val="height"/>
                                          </p:val>
                                        </p:tav>
                                      </p:tavLst>
                                    </p:anim>
                                    <p:anim calcmode="lin" valueType="str">
                                      <p:cBhvr additive="repl">
                                        <p:cTn dur="500" fill="hold" id="228"/>
                                        <p:tgtEl>
                                          <p:spTgt spid="272">
                                            <p:txEl>
                                              <p:pRg end="374" st="374"/>
                                            </p:txEl>
                                          </p:spTgt>
                                        </p:tgtEl>
                                      </p:cBhvr>
                                      <p:tavLst>
                                        <p:tav tm="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dur="500" fill="freeze" id="229"/>
                                        <p:tgtEl>
                                          <p:spTgt spid="272">
                                            <p:txEl>
                                              <p:pRg end="374" st="37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0" nodeType="clickEffect">
                      <p:stCondLst>
                        <p:cond delay="indefinite"/>
                      </p:stCondLst>
                      <p:childTnLst>
                        <p:par>
                          <p:cTn fill="hold" id="231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fill="hold" id="232" nodeType="clickEffect" presetClass="entr" presetID="4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>
                                            <p:txEl>
                                              <p:pRg end="374" st="37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dur="500" fill="hold" id="234"/>
                                        <p:tgtEl>
                                          <p:spTgt spid="272">
                                            <p:txEl>
                                              <p:pRg end="374" st="374"/>
                                            </p:txEl>
                                          </p:spTgt>
                                        </p:tgtEl>
                                      </p:cBhvr>
                                      <p:tavLst>
                                        <p:tav tm="100000">
                                          <p:val>
                                            <p:strVal val="width"/>
                                          </p:val>
                                        </p:tav>
                                      </p:tavLst>
                                    </p:anim>
                                    <p:anim calcmode="lin" valueType="str">
                                      <p:cBhvr additive="repl">
                                        <p:cTn dur="500" fill="hold" id="235"/>
                                        <p:tgtEl>
                                          <p:spTgt spid="272">
                                            <p:txEl>
                                              <p:pRg end="374" st="374"/>
                                            </p:txEl>
                                          </p:spTgt>
                                        </p:tgtEl>
                                      </p:cBhvr>
                                      <p:tavLst>
                                        <p:tav tm="100000">
                                          <p:val>
                                            <p:strVal val="height"/>
                                          </p:val>
                                        </p:tav>
                                      </p:tavLst>
                                    </p:anim>
                                    <p:anim calcmode="lin" valueType="str">
                                      <p:cBhvr additive="repl">
                                        <p:cTn dur="500" fill="hold" id="236"/>
                                        <p:tgtEl>
                                          <p:spTgt spid="272">
                                            <p:txEl>
                                              <p:pRg end="374" st="374"/>
                                            </p:txEl>
                                          </p:spTgt>
                                        </p:tgtEl>
                                      </p:cBhvr>
                                      <p:tavLst>
                                        <p:tav tm="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dur="500" fill="freeze" id="237"/>
                                        <p:tgtEl>
                                          <p:spTgt spid="272">
                                            <p:txEl>
                                              <p:pRg end="374" st="37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8" nodeType="clickEffect">
                      <p:stCondLst>
                        <p:cond delay="indefinite"/>
                      </p:stCondLst>
                      <p:childTnLst>
                        <p:par>
                          <p:cTn fill="hold" id="239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fill="hold" id="240" nodeType="clickEffect" presetClass="entr" presetID="4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>
                                            <p:txEl>
                                              <p:pRg end="374" st="37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dur="500" fill="hold" id="242"/>
                                        <p:tgtEl>
                                          <p:spTgt spid="272">
                                            <p:txEl>
                                              <p:pRg end="374" st="374"/>
                                            </p:txEl>
                                          </p:spTgt>
                                        </p:tgtEl>
                                      </p:cBhvr>
                                      <p:tavLst>
                                        <p:tav tm="100000">
                                          <p:val>
                                            <p:strVal val="width"/>
                                          </p:val>
                                        </p:tav>
                                      </p:tavLst>
                                    </p:anim>
                                    <p:anim calcmode="lin" valueType="str">
                                      <p:cBhvr additive="repl">
                                        <p:cTn dur="500" fill="hold" id="243"/>
                                        <p:tgtEl>
                                          <p:spTgt spid="272">
                                            <p:txEl>
                                              <p:pRg end="374" st="374"/>
                                            </p:txEl>
                                          </p:spTgt>
                                        </p:tgtEl>
                                      </p:cBhvr>
                                      <p:tavLst>
                                        <p:tav tm="100000">
                                          <p:val>
                                            <p:strVal val="height"/>
                                          </p:val>
                                        </p:tav>
                                      </p:tavLst>
                                    </p:anim>
                                    <p:anim calcmode="lin" valueType="str">
                                      <p:cBhvr additive="repl">
                                        <p:cTn dur="500" fill="hold" id="244"/>
                                        <p:tgtEl>
                                          <p:spTgt spid="272">
                                            <p:txEl>
                                              <p:pRg end="374" st="374"/>
                                            </p:txEl>
                                          </p:spTgt>
                                        </p:tgtEl>
                                      </p:cBhvr>
                                      <p:tavLst>
                                        <p:tav tm="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dur="500" fill="freeze" id="245"/>
                                        <p:tgtEl>
                                          <p:spTgt spid="272">
                                            <p:txEl>
                                              <p:pRg end="374" st="37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CustomShape 1"/>
          <p:cNvSpPr/>
          <p:nvPr/>
        </p:nvSpPr>
        <p:spPr>
          <a:xfrm>
            <a:off x="685800" y="152280"/>
            <a:ext cx="6869160" cy="1598760"/>
          </a:xfrm>
          <a:prstGeom prst="rect">
            <a:avLst/>
          </a:prstGeom>
        </p:spPr>
        <p:txBody>
          <a:bodyPr anchor="b" bIns="45000" lIns="90000" rIns="90000" tIns="45000"/>
          <a:p>
            <a:pPr algn="ctr"/>
            <a:r>
              <a:rPr lang="ru-RU" sz="4400">
                <a:solidFill>
                  <a:srgbClr val="3399ff"/>
                </a:solidFill>
                <a:latin typeface="Comic Sans MS"/>
              </a:rPr>
              <a:t>Историческая справка про сферу</a:t>
            </a:r>
            <a:endParaRPr/>
          </a:p>
        </p:txBody>
      </p:sp>
      <p:sp>
        <p:nvSpPr>
          <p:cNvPr id="274" name="CustomShape 2"/>
          <p:cNvSpPr/>
          <p:nvPr/>
        </p:nvSpPr>
        <p:spPr>
          <a:xfrm>
            <a:off x="685800" y="1828800"/>
            <a:ext cx="7694640" cy="455148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80000"/>
              </a:lnSpc>
              <a:buFont typeface="StarSymbol"/>
              <a:buChar char="l"/>
            </a:pPr>
            <a:r>
              <a:rPr lang="ru-RU">
                <a:solidFill>
                  <a:srgbClr val="000000"/>
                </a:solidFill>
                <a:latin typeface="Comic Sans MS"/>
              </a:rPr>
              <a:t>Однако оба слова "шар" и "сфера" происходят от одного и того же греческого слова "сфайра" - мяч. При этом слово "шар" образовалось от перехода согласных сф в ш. В древности сфера была в большом почёте. Астрономические наблюдения над небесным сводом неизменно вызывали образ сферы. Пифагорейцы учили о существовании десяти сфер Вселенной, по которым якобы двигаются небесные тела. Они утверждали, что расстояния этих тел друг от друга пропорциональны интервалам музыкальной гаммы. В этом усматривали элементы мировой гармонии. В подобных полумистических рассуждениях заключалась пифагорова "музыка сфер". Аристотель считал, что шарообразная форма, как наиболее совершенная, свойственна Луне, Солнцу, Земле и всем мировым телам. Развивая взгляды Евдокса, он полагал, что Земля окружена рядом концентрических сфер. Сфера всегда широко применялась в различных областях науки и техники. В XI книге "Начал" Евклид определяет шар как фигуру, описанную вращающимся около неподвижного диаметра полукругом.</a:t>
            </a:r>
            <a:endParaRPr/>
          </a:p>
        </p:txBody>
      </p:sp>
    </p:spTree>
  </p:cSld>
  <p:timing>
    <p:tnLst>
      <p:par>
        <p:cTn dur="indefinite" id="246" nodeType="tmRoot" restart="never">
          <p:childTnLst>
            <p:seq>
              <p:cTn dur="indefinite" id="247" nodeType="mainSeq">
                <p:childTnLst>
                  <p:par>
                    <p:cTn fill="hold" id="248" nodeType="clickEffect">
                      <p:stCondLst>
                        <p:cond delay="indefinite"/>
                      </p:stCondLst>
                      <p:childTnLst>
                        <p:par>
                          <p:cTn fill="hold" id="249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fill="hold" id="250" nodeType="withEffect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dur="500" fill="hold" id="252"/>
                                        <p:tgtEl>
                                          <p:spTgt spid="273"/>
                                        </p:tgtEl>
                                      </p:cBhvr>
                                      <p:tavLst>
                                        <p:tav tm="100000">
                                          <p:val>
                                            <p:strVal val="width"/>
                                          </p:val>
                                        </p:tav>
                                      </p:tavLst>
                                    </p:anim>
                                    <p:anim calcmode="lin" valueType="str">
                                      <p:cBhvr additive="repl">
                                        <p:cTn dur="500" fill="hold" id="253"/>
                                        <p:tgtEl>
                                          <p:spTgt spid="273"/>
                                        </p:tgtEl>
                                      </p:cBhvr>
                                      <p:tavLst>
                                        <p:tav tm="100000">
                                          <p:val>
                                            <p:strVal val="height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dur="500" fill="freeze" id="254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55" nodeType="clickEffect">
                      <p:stCondLst>
                        <p:cond delay="indefinite"/>
                      </p:stCondLst>
                      <p:childTnLst>
                        <p:par>
                          <p:cTn fill="hold" id="256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fill="hold" id="257" nodeType="click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>
                                            <p:txEl>
                                              <p:pRg end="997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1000" fill="freeze" id="25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>
                                            <p:txEl>
                                              <p:pRg end="997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CustomShape 1"/>
          <p:cNvSpPr/>
          <p:nvPr/>
        </p:nvSpPr>
        <p:spPr>
          <a:xfrm>
            <a:off x="539640" y="-811080"/>
            <a:ext cx="6837480" cy="1619280"/>
          </a:xfrm>
          <a:prstGeom prst="rect">
            <a:avLst/>
          </a:prstGeom>
        </p:spPr>
        <p:txBody>
          <a:bodyPr anchor="b" bIns="45000" lIns="90000" rIns="90000" tIns="45000"/>
          <a:p>
            <a:pPr algn="ctr"/>
            <a:r>
              <a:rPr lang="ru-RU" sz="3200">
                <a:solidFill>
                  <a:srgbClr val="000000"/>
                </a:solidFill>
                <a:latin typeface="Comic Sans MS"/>
              </a:rPr>
              <a:t>Это интересно</a:t>
            </a:r>
            <a:endParaRPr/>
          </a:p>
        </p:txBody>
      </p:sp>
      <p:sp>
        <p:nvSpPr>
          <p:cNvPr id="276" name="CustomShape 2"/>
          <p:cNvSpPr/>
          <p:nvPr/>
        </p:nvSpPr>
        <p:spPr>
          <a:xfrm>
            <a:off x="250920" y="836640"/>
            <a:ext cx="7694640" cy="365616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80000"/>
              </a:lnSpc>
            </a:pPr>
            <a:endParaRPr/>
          </a:p>
          <a:p>
            <a:pPr>
              <a:lnSpc>
                <a:spcPct val="80000"/>
              </a:lnSpc>
              <a:buFont typeface="StarSymbol"/>
              <a:buChar char="l"/>
            </a:pPr>
            <a:r>
              <a:rPr b="1" lang="ru-RU" sz="1600">
                <a:solidFill>
                  <a:srgbClr val="000000"/>
                </a:solidFill>
                <a:latin typeface="Comic Sans MS"/>
              </a:rPr>
              <a:t>Водовзводная башня</a:t>
            </a:r>
            <a:endParaRPr/>
          </a:p>
          <a:p>
            <a:pPr>
              <a:lnSpc>
                <a:spcPct val="80000"/>
              </a:lnSpc>
            </a:pPr>
            <a:endParaRPr/>
          </a:p>
          <a:p>
            <a:pPr>
              <a:lnSpc>
                <a:spcPct val="80000"/>
              </a:lnSpc>
              <a:buFont typeface="StarSymbol"/>
              <a:buChar char="l"/>
            </a:pPr>
            <a:r>
              <a:rPr lang="ru-RU" sz="1600">
                <a:solidFill>
                  <a:srgbClr val="000000"/>
                </a:solidFill>
                <a:latin typeface="Comic Sans MS"/>
              </a:rPr>
              <a:t> </a:t>
            </a:r>
            <a:r>
              <a:rPr lang="ru-RU" sz="1600">
                <a:solidFill>
                  <a:srgbClr val="000000"/>
                </a:solidFill>
                <a:latin typeface="Comic Sans MS"/>
              </a:rPr>
              <a:t>Водовзводная башня была построена в 1488 году. Прежнее название башни - Свиблова - связано с располагавшимся рядом двором боярина Свиблова. В 1633 году в башне была устроена водонапор-ная машина для перекачки воды в резервуар, расположенный на верху башни. Через трубы вода расходилась по всему Кремлю. В 1805-1806 годах башня была разобрана и сложена вновь по проекту архитектора И.В.Еготова. В 1812 году башня была взорвана французами, а в 1819 году восстановлена под руководством О.И.Бове. Высота башни до звезды - 57,7 метра, со звездой - 61,25 метра. Башня представляет собой цилиндр. В разрезе башня круглая.</a:t>
            </a:r>
            <a:endParaRPr/>
          </a:p>
          <a:p>
            <a:pPr>
              <a:lnSpc>
                <a:spcPct val="80000"/>
              </a:lnSpc>
            </a:pPr>
            <a:endParaRPr/>
          </a:p>
          <a:p>
            <a:pPr>
              <a:lnSpc>
                <a:spcPct val="80000"/>
              </a:lnSpc>
              <a:buFont typeface="StarSymbol"/>
              <a:buChar char="l"/>
            </a:pPr>
            <a:r>
              <a:rPr lang="ru-RU" sz="1600">
                <a:solidFill>
                  <a:srgbClr val="000000"/>
                </a:solidFill>
                <a:latin typeface="Comic Sans MS"/>
              </a:rPr>
              <a:t> </a:t>
            </a:r>
            <a:endParaRPr/>
          </a:p>
        </p:txBody>
      </p:sp>
      <p:pic>
        <p:nvPicPr>
          <p:cNvPr descr="" id="277" name="Picture 5"/>
          <p:cNvPicPr/>
          <p:nvPr/>
        </p:nvPicPr>
        <p:blipFill>
          <a:blip r:embed="rId1"/>
          <a:stretch>
            <a:fillRect/>
          </a:stretch>
        </p:blipFill>
        <p:spPr>
          <a:xfrm>
            <a:off x="6300720" y="3933720"/>
            <a:ext cx="2598840" cy="2681280"/>
          </a:xfrm>
          <a:prstGeom prst="rect">
            <a:avLst/>
          </a:prstGeom>
        </p:spPr>
      </p:pic>
    </p:spTree>
  </p:cSld>
  <p:timing>
    <p:tnLst>
      <p:par>
        <p:cTn dur="indefinite" id="260" nodeType="tmRoot" restart="never">
          <p:childTnLst>
            <p:seq>
              <p:cTn dur="indefinite" id="261" nodeType="mainSeq">
                <p:childTnLst>
                  <p:par>
                    <p:cTn fill="hold" id="262" nodeType="clickEffect">
                      <p:stCondLst>
                        <p:cond delay="indefinite"/>
                      </p:stCondLst>
                      <p:childTnLst>
                        <p:par>
                          <p:cTn fill="hold" id="263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fill="hold" id="264" nodeType="with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1000" fill="freeze" id="2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67" nodeType="clickEffect">
                      <p:stCondLst>
                        <p:cond delay="indefinite"/>
                      </p:stCondLst>
                      <p:childTnLst>
                        <p:par>
                          <p:cTn fill="hold" id="268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fill="hold" id="269" nodeType="click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>
                                            <p:txEl>
                                              <p:pRg end="20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500" fill="freeze" id="27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>
                                            <p:txEl>
                                              <p:pRg end="20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72" nodeType="clickEffect">
                      <p:stCondLst>
                        <p:cond delay="indefinite"/>
                      </p:stCondLst>
                      <p:childTnLst>
                        <p:par>
                          <p:cTn fill="hold" id="273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fill="hold" id="274" nodeType="click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>
                                            <p:txEl>
                                              <p:pRg end="640" st="64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500" fill="freeze" id="27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>
                                            <p:txEl>
                                              <p:pRg end="640" st="64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77" nodeType="clickEffect">
                      <p:stCondLst>
                        <p:cond delay="indefinite"/>
                      </p:stCondLst>
                      <p:childTnLst>
                        <p:par>
                          <p:cTn fill="hold" id="278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fill="hold" id="279" nodeType="click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>
                                            <p:txEl>
                                              <p:pRg end="640" st="64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500" fill="freeze" id="28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>
                                            <p:txEl>
                                              <p:pRg end="640" st="64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CustomShape 1"/>
          <p:cNvSpPr/>
          <p:nvPr/>
        </p:nvSpPr>
        <p:spPr>
          <a:xfrm>
            <a:off x="250920" y="260280"/>
            <a:ext cx="7694640" cy="455148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  <a:p>
            <a:pPr>
              <a:lnSpc>
                <a:spcPct val="80000"/>
              </a:lnSpc>
              <a:buFont typeface="StarSymbol"/>
              <a:buChar char="l"/>
            </a:pPr>
            <a:r>
              <a:rPr lang="ru-RU" sz="1600">
                <a:solidFill>
                  <a:srgbClr val="000000"/>
                </a:solidFill>
                <a:latin typeface="Comic Sans MS"/>
              </a:rPr>
              <a:t> </a:t>
            </a:r>
            <a:r>
              <a:rPr lang="ru-RU" sz="1400">
                <a:solidFill>
                  <a:srgbClr val="000000"/>
                </a:solidFill>
                <a:latin typeface="Comic Sans MS"/>
              </a:rPr>
              <a:t>Кривоарбатский переулок, дом 10. Два огромных белых цилиндра, прислоненных друг к другу. По периметру - шестьдесят небольших ромбовидных окон, создающих образ улья. На фасаде - гигантское, в несколько метров окно. Над окном надпись: "Константин Мельников. Архитектор". Самая знаменитая (даже культовая) постройка 20-х годов в Москве. Константин Степанович Мельников родился в Москве в семье рабочего-строителя, выходца из крестьян, в 1890 г. Окончив приходскую школу, он работал "мальчиком" в фирме "Торговый дом Залесский и Чаплин". Чаплин помог ему поступить в 1905г. B Московское училище живописи, ваяния и зодчества, а затем после окончания Мельниковым в 1913г. живописного отделения посоветовал продолжить обучение на Архитектурном отделении, которое Константин Степанович окончил в 1917г. На старших курсах Училища и в первые годы после его окончания Мельников работает в духе неоклассики. Однако уже в начале 20-х годов Константин Степанович резко порывает с различного рода традиционалистскими стилизациями. Сам факт широкой реализации его произведений заставляет по-иному отнестись и к тем его произведениям, которые остались в проектах и которые в 20-е годы в острой полемике того периода нередко объявляли "фантастическими". В проектах Мельникова поражает степень раскованности творческой фантазии мастера в вопросах формообразования. Можно с полной уверенностью сказать, что в XX в. не было другого архитектора, который создал бы столько принципиально новых проектов и такого уровня новизны, что их оригинальность не только сильно оторвала их от работ других мастеров, но и столь же сильно отличала и от работ самого их автора.</a:t>
            </a:r>
            <a:endParaRPr/>
          </a:p>
          <a:p>
            <a:pPr>
              <a:lnSpc>
                <a:spcPct val="80000"/>
              </a:lnSpc>
              <a:buFont typeface="StarSymbol"/>
              <a:buChar char="l"/>
            </a:pPr>
            <a:r>
              <a:rPr lang="ru-RU" sz="1400">
                <a:solidFill>
                  <a:srgbClr val="000000"/>
                </a:solidFill>
                <a:latin typeface="Comic Sans MS"/>
              </a:rPr>
              <a:t> </a:t>
            </a:r>
            <a:endParaRPr/>
          </a:p>
        </p:txBody>
      </p:sp>
      <p:pic>
        <p:nvPicPr>
          <p:cNvPr descr="" id="279" name="Picture 7"/>
          <p:cNvPicPr/>
          <p:nvPr/>
        </p:nvPicPr>
        <p:blipFill>
          <a:blip r:embed="rId1"/>
          <a:stretch>
            <a:fillRect/>
          </a:stretch>
        </p:blipFill>
        <p:spPr>
          <a:xfrm>
            <a:off x="6372360" y="4292640"/>
            <a:ext cx="2338560" cy="2563920"/>
          </a:xfrm>
          <a:prstGeom prst="rect">
            <a:avLst/>
          </a:prstGeom>
        </p:spPr>
      </p:pic>
    </p:spTree>
  </p:cSld>
  <p:transition>
    <p:wipe dir="d"/>
  </p:transition>
  <p:timing>
    <p:tnLst>
      <p:par>
        <p:cTn dur="indefinite" id="282" nodeType="tmRoot" restart="never">
          <p:childTnLst>
            <p:seq>
              <p:cTn dur="indefinite" id="283" nodeType="mainSeq">
                <p:childTnLst>
                  <p:par>
                    <p:cTn fill="hold" id="284" nodeType="clickEffect">
                      <p:stCondLst>
                        <p:cond delay="indefinite"/>
                      </p:stCondLst>
                      <p:childTnLst>
                        <p:par>
                          <p:cTn fill="hold" id="285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fill="hold" id="286" nodeType="clickEffect" presetClass="entr" presetID="3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>
                                            <p:txEl>
                                              <p:pRg end="1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1000" fill="freeze" id="288"/>
                                        <p:tgtEl>
                                          <p:spTgt spid="278">
                                            <p:txEl>
                                              <p:pRg end="1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dur="1000" fill="hold" id="289"/>
                                        <p:tgtEl>
                                          <p:spTgt spid="278">
                                            <p:txEl>
                                              <p:pRg end="1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898" fill="hold" id="290"/>
                                        <p:tgtEl>
                                          <p:spTgt spid="278">
                                            <p:txEl>
                                              <p:pRg end="1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100" fill="hold" id="291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78">
                                            <p:txEl>
                                              <p:pRg end="1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92" nodeType="clickEffect">
                      <p:stCondLst>
                        <p:cond delay="indefinite"/>
                      </p:stCondLst>
                      <p:childTnLst>
                        <p:par>
                          <p:cTn fill="hold" id="293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fill="hold" id="294" nodeType="clickEffect" presetClass="entr" presetID="3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9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>
                                            <p:txEl>
                                              <p:pRg end="1644" st="164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1000" fill="freeze" id="296"/>
                                        <p:tgtEl>
                                          <p:spTgt spid="278">
                                            <p:txEl>
                                              <p:pRg end="1644" st="164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dur="1000" fill="hold" id="297"/>
                                        <p:tgtEl>
                                          <p:spTgt spid="278">
                                            <p:txEl>
                                              <p:pRg end="1644" st="164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898" fill="hold" id="298"/>
                                        <p:tgtEl>
                                          <p:spTgt spid="278">
                                            <p:txEl>
                                              <p:pRg end="1644" st="164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100" fill="hold" id="299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78">
                                            <p:txEl>
                                              <p:pRg end="1644" st="164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CustomShape 1"/>
          <p:cNvSpPr/>
          <p:nvPr/>
        </p:nvSpPr>
        <p:spPr>
          <a:xfrm>
            <a:off x="0" y="189000"/>
            <a:ext cx="6478560" cy="5301360"/>
          </a:xfrm>
          <a:prstGeom prst="rect">
            <a:avLst/>
          </a:prstGeom>
        </p:spPr>
        <p:txBody>
          <a:bodyPr bIns="45000" lIns="90000" rIns="90000" tIns="45000"/>
          <a:p>
            <a:r>
              <a:rPr b="1" lang="ru-RU">
                <a:solidFill>
                  <a:srgbClr val="000000"/>
                </a:solidFill>
                <a:latin typeface="Comic Sans MS"/>
              </a:rPr>
              <a:t>Пизанская башня</a:t>
            </a:r>
            <a:endParaRPr/>
          </a:p>
          <a:p>
            <a:endParaRPr/>
          </a:p>
          <a:p>
            <a:r>
              <a:rPr lang="ru-RU">
                <a:solidFill>
                  <a:srgbClr val="000000"/>
                </a:solidFill>
                <a:latin typeface="Comic Sans MS"/>
              </a:rPr>
              <a:t>  </a:t>
            </a:r>
            <a:r>
              <a:rPr lang="ru-RU">
                <a:solidFill>
                  <a:srgbClr val="000000"/>
                </a:solidFill>
                <a:latin typeface="Comic Sans MS"/>
              </a:rPr>
              <a:t>Пизанскую башню начали строить в 1174 году. Она задумывалась как колокольня расположенного рядом Домского собора. Уже во время строительства, в 1298 году, выяснилось, что фундамент сооружения заложили криво. Кроме того, оказалось, что протекающая неподалеку подземная река смещает почвенные пласты и усиливает падение здания. Чтобы уменьшить скорость падения, архитекторы предложили изменить наклон её верней части. В результате к 1350 году, когда колокольню наконец достроили, она получилась не только наклонной, но и кривой. Однако падать Пизанская башня не перестала - к 1550 году отклонение её вершины от вертикали достигло уже 3,8 метра. После этого процесс падения несколько замедлился, однако к концу XX века вершина башни отклонилась от своего нормального положения уже на 4,7 метра.</a:t>
            </a:r>
            <a:endParaRPr/>
          </a:p>
          <a:p>
            <a:r>
              <a:rPr lang="ru-RU">
                <a:solidFill>
                  <a:srgbClr val="000000"/>
                </a:solidFill>
                <a:latin typeface="Comic Sans MS"/>
              </a:rPr>
              <a:t> </a:t>
            </a:r>
            <a:endParaRPr/>
          </a:p>
        </p:txBody>
      </p:sp>
      <p:pic>
        <p:nvPicPr>
          <p:cNvPr descr="" id="281" name="Picture 9"/>
          <p:cNvPicPr/>
          <p:nvPr/>
        </p:nvPicPr>
        <p:blipFill>
          <a:blip r:embed="rId1"/>
          <a:stretch>
            <a:fillRect/>
          </a:stretch>
        </p:blipFill>
        <p:spPr>
          <a:xfrm>
            <a:off x="6296040" y="4124160"/>
            <a:ext cx="2846520" cy="2732400"/>
          </a:xfrm>
          <a:prstGeom prst="rect">
            <a:avLst/>
          </a:prstGeom>
        </p:spPr>
      </p:pic>
    </p:spTree>
  </p:cSld>
  <p:transition>
    <p:push dir="r"/>
  </p:transition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CustomShape 1"/>
          <p:cNvSpPr/>
          <p:nvPr/>
        </p:nvSpPr>
        <p:spPr>
          <a:xfrm>
            <a:off x="755640" y="-800280"/>
            <a:ext cx="6869160" cy="1598760"/>
          </a:xfrm>
          <a:prstGeom prst="rect">
            <a:avLst/>
          </a:prstGeom>
        </p:spPr>
        <p:txBody>
          <a:bodyPr anchor="b" bIns="45000" lIns="90000" rIns="90000" tIns="45000"/>
          <a:p>
            <a:pPr algn="ctr"/>
            <a:r>
              <a:rPr lang="ru-RU" sz="3200">
                <a:solidFill>
                  <a:srgbClr val="000000"/>
                </a:solidFill>
                <a:latin typeface="Comic Sans MS"/>
              </a:rPr>
              <a:t>Площадь поверхности конуса</a:t>
            </a:r>
            <a:endParaRPr/>
          </a:p>
        </p:txBody>
      </p:sp>
      <p:sp>
        <p:nvSpPr>
          <p:cNvPr id="283" name="CustomShape 2"/>
          <p:cNvSpPr/>
          <p:nvPr/>
        </p:nvSpPr>
        <p:spPr>
          <a:xfrm>
            <a:off x="324000" y="692280"/>
            <a:ext cx="8134560" cy="5112000"/>
          </a:xfrm>
          <a:prstGeom prst="rect">
            <a:avLst/>
          </a:prstGeom>
        </p:spPr>
        <p:txBody>
          <a:bodyPr bIns="45000" lIns="90000" rIns="90000" tIns="45000"/>
          <a:p>
            <a:pPr>
              <a:buFont typeface="StarSymbol"/>
              <a:buChar char="l"/>
            </a:pPr>
            <a:r>
              <a:rPr lang="ru-RU" sz="2400">
                <a:solidFill>
                  <a:srgbClr val="3366cc"/>
                </a:solidFill>
                <a:latin typeface="Comic Sans MS"/>
              </a:rPr>
              <a:t>Площадь полной поверхности конуса</a:t>
            </a:r>
            <a:r>
              <a:rPr lang="ru-RU" sz="2400">
                <a:solidFill>
                  <a:srgbClr val="000000"/>
                </a:solidFill>
                <a:latin typeface="Comic Sans MS"/>
              </a:rPr>
              <a:t> называется сумма площадей боковой поверхности и основания</a:t>
            </a:r>
            <a:r>
              <a:rPr lang="ru-RU" sz="3200">
                <a:solidFill>
                  <a:srgbClr val="000000"/>
                </a:solidFill>
                <a:latin typeface="Comic Sans MS"/>
              </a:rPr>
              <a:t>S=πr(l+r)</a:t>
            </a:r>
            <a:endParaRPr/>
          </a:p>
          <a:p>
            <a:endParaRPr/>
          </a:p>
          <a:p>
            <a:pPr>
              <a:buFont typeface="StarSymbol"/>
              <a:buChar char="l"/>
            </a:pPr>
            <a:r>
              <a:rPr lang="ru-RU" sz="2400">
                <a:solidFill>
                  <a:srgbClr val="3399ff"/>
                </a:solidFill>
                <a:latin typeface="Comic Sans MS"/>
              </a:rPr>
              <a:t>Площадь боковой поверхности конуса</a:t>
            </a:r>
            <a:r>
              <a:rPr lang="ru-RU" sz="2400">
                <a:solidFill>
                  <a:srgbClr val="000000"/>
                </a:solidFill>
                <a:latin typeface="Comic Sans MS"/>
              </a:rPr>
              <a:t> равна произведению половины длины окружности основания на образующую</a:t>
            </a:r>
            <a:r>
              <a:rPr lang="ru-RU" sz="3600">
                <a:solidFill>
                  <a:srgbClr val="000000"/>
                </a:solidFill>
                <a:latin typeface="Comic Sans MS"/>
              </a:rPr>
              <a:t>. S=πrl</a:t>
            </a:r>
            <a:r>
              <a:rPr lang="ru-RU" sz="2400">
                <a:solidFill>
                  <a:srgbClr val="000000"/>
                </a:solidFill>
                <a:latin typeface="Comic Sans MS"/>
              </a:rPr>
              <a:t> </a:t>
            </a:r>
            <a:endParaRPr/>
          </a:p>
          <a:p>
            <a:endParaRPr/>
          </a:p>
          <a:p>
            <a:pPr>
              <a:buFont typeface="StarSymbol"/>
              <a:buChar char="l"/>
            </a:pPr>
            <a:r>
              <a:rPr lang="ru-RU" sz="2400">
                <a:solidFill>
                  <a:srgbClr val="000000"/>
                </a:solidFill>
                <a:latin typeface="Comic Sans MS"/>
              </a:rPr>
              <a:t>За площадь боковой поверхности конуса принимается площадь ее развертки.</a:t>
            </a:r>
            <a:endParaRPr/>
          </a:p>
        </p:txBody>
      </p:sp>
      <p:pic>
        <p:nvPicPr>
          <p:cNvPr descr="" id="284" name="Picture 4"/>
          <p:cNvPicPr/>
          <p:nvPr/>
        </p:nvPicPr>
        <p:blipFill>
          <a:blip r:embed="rId1"/>
          <a:stretch>
            <a:fillRect/>
          </a:stretch>
        </p:blipFill>
        <p:spPr>
          <a:xfrm>
            <a:off x="6877080" y="3573360"/>
            <a:ext cx="1862280" cy="2706840"/>
          </a:xfrm>
          <a:prstGeom prst="rect">
            <a:avLst/>
          </a:prstGeom>
        </p:spPr>
      </p:pic>
    </p:spTree>
  </p:cSld>
  <p:timing>
    <p:tnLst>
      <p:par>
        <p:cTn dur="indefinite" id="300" nodeType="tmRoot" restart="never">
          <p:childTnLst>
            <p:seq>
              <p:cTn dur="indefinite" id="301" nodeType="mainSeq">
                <p:childTnLst>
                  <p:par>
                    <p:cTn fill="hold" id="302" nodeType="clickEffect">
                      <p:stCondLst>
                        <p:cond delay="indefinite"/>
                      </p:stCondLst>
                      <p:childTnLst>
                        <p:par>
                          <p:cTn fill="hold" id="303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fill="hold" id="304" nodeType="withEffect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dur="500" fill="freeze" id="306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07" nodeType="clickEffect">
                      <p:stCondLst>
                        <p:cond delay="indefinite"/>
                      </p:stCondLst>
                      <p:childTnLst>
                        <p:par>
                          <p:cTn fill="hold" id="308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fill="hold" id="309" nodeType="clickEffect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>
                                            <p:txEl>
                                              <p:pRg end="101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dur="500" fill="freeze" id="311"/>
                                        <p:tgtEl>
                                          <p:spTgt spid="283">
                                            <p:txEl>
                                              <p:pRg end="101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12" nodeType="clickEffect">
                      <p:stCondLst>
                        <p:cond delay="indefinite"/>
                      </p:stCondLst>
                      <p:childTnLst>
                        <p:par>
                          <p:cTn fill="hold" id="313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fill="hold" id="314" nodeType="clickEffect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>
                                            <p:txEl>
                                              <p:pRg end="287" st="28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dur="500" fill="freeze" id="316"/>
                                        <p:tgtEl>
                                          <p:spTgt spid="283">
                                            <p:txEl>
                                              <p:pRg end="287" st="28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17" nodeType="clickEffect">
                      <p:stCondLst>
                        <p:cond delay="indefinite"/>
                      </p:stCondLst>
                      <p:childTnLst>
                        <p:par>
                          <p:cTn fill="hold" id="318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fill="hold" id="319" nodeType="clickEffect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>
                                            <p:txEl>
                                              <p:pRg end="287" st="28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dur="500" fill="freeze" id="321"/>
                                        <p:tgtEl>
                                          <p:spTgt spid="283">
                                            <p:txEl>
                                              <p:pRg end="287" st="28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CustomShape 1"/>
          <p:cNvSpPr/>
          <p:nvPr/>
        </p:nvSpPr>
        <p:spPr>
          <a:xfrm>
            <a:off x="0" y="189000"/>
            <a:ext cx="7694640" cy="365616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80000"/>
              </a:lnSpc>
              <a:buFont typeface="StarSymbol"/>
              <a:buChar char="l"/>
            </a:pPr>
            <a:r>
              <a:rPr lang="ru-RU" sz="2400">
                <a:solidFill>
                  <a:srgbClr val="000000"/>
                </a:solidFill>
                <a:latin typeface="Comic Sans MS"/>
              </a:rPr>
              <a:t>Гигантский шар в игрушечном городе</a:t>
            </a:r>
            <a:endParaRPr/>
          </a:p>
          <a:p>
            <a:pPr>
              <a:lnSpc>
                <a:spcPct val="80000"/>
              </a:lnSpc>
            </a:pPr>
            <a:endParaRPr/>
          </a:p>
          <a:p>
            <a:pPr>
              <a:lnSpc>
                <a:spcPct val="80000"/>
              </a:lnSpc>
              <a:buFont typeface="StarSymbol"/>
              <a:buChar char="l"/>
            </a:pPr>
            <a:r>
              <a:rPr lang="ru-RU" sz="2400">
                <a:solidFill>
                  <a:srgbClr val="000000"/>
                </a:solidFill>
                <a:latin typeface="Comic Sans MS"/>
              </a:rPr>
              <a:t> </a:t>
            </a:r>
            <a:endParaRPr/>
          </a:p>
          <a:p>
            <a:pPr>
              <a:lnSpc>
                <a:spcPct val="80000"/>
              </a:lnSpc>
              <a:buFont typeface="StarSymbol"/>
              <a:buChar char="l"/>
            </a:pPr>
            <a:r>
              <a:rPr lang="ru-RU" sz="2400">
                <a:solidFill>
                  <a:srgbClr val="000000"/>
                </a:solidFill>
                <a:latin typeface="Comic Sans MS"/>
              </a:rPr>
              <a:t>Это - космический корабль "Земля", расположенный на окраине ДИСНЕЙЛЕНДА в штате Флорида. По задумке эта сферическая конструкция должна олицетворять будущее человечества.</a:t>
            </a:r>
            <a:endParaRPr/>
          </a:p>
          <a:p>
            <a:pPr>
              <a:lnSpc>
                <a:spcPct val="80000"/>
              </a:lnSpc>
              <a:buFont typeface="StarSymbol"/>
              <a:buChar char="l"/>
            </a:pPr>
            <a:r>
              <a:rPr lang="ru-RU" sz="2400">
                <a:solidFill>
                  <a:srgbClr val="000000"/>
                </a:solidFill>
                <a:latin typeface="Comic Sans MS"/>
              </a:rPr>
              <a:t> </a:t>
            </a:r>
            <a:endParaRPr/>
          </a:p>
          <a:p>
            <a:pPr>
              <a:lnSpc>
                <a:spcPct val="80000"/>
              </a:lnSpc>
              <a:buFont typeface="StarSymbol"/>
              <a:buChar char="l"/>
            </a:pPr>
            <a:r>
              <a:rPr lang="ru-RU" sz="2400">
                <a:solidFill>
                  <a:srgbClr val="000000"/>
                </a:solidFill>
                <a:latin typeface="Comic Sans MS"/>
              </a:rPr>
              <a:t> </a:t>
            </a:r>
            <a:endParaRPr/>
          </a:p>
        </p:txBody>
      </p:sp>
      <p:pic>
        <p:nvPicPr>
          <p:cNvPr descr="" id="286" name="Picture 7"/>
          <p:cNvPicPr/>
          <p:nvPr/>
        </p:nvPicPr>
        <p:blipFill>
          <a:blip r:embed="rId1"/>
          <a:stretch>
            <a:fillRect/>
          </a:stretch>
        </p:blipFill>
        <p:spPr>
          <a:xfrm>
            <a:off x="3348000" y="2852640"/>
            <a:ext cx="3506760" cy="3360960"/>
          </a:xfrm>
          <a:prstGeom prst="rect">
            <a:avLst/>
          </a:prstGeom>
        </p:spPr>
      </p:pic>
    </p:spTree>
  </p:cSld>
  <p:transition>
    <p:wipe dir="d"/>
  </p:transition>
  <p:timing>
    <p:tnLst>
      <p:par>
        <p:cTn dur="indefinite" id="322" nodeType="tmRoot" restart="never">
          <p:childTnLst>
            <p:seq>
              <p:cTn dur="indefinite" id="323" nodeType="mainSeq">
                <p:childTnLst>
                  <p:par>
                    <p:cTn fill="hold" id="324" nodeType="clickEffect">
                      <p:stCondLst>
                        <p:cond delay="indefinite"/>
                      </p:stCondLst>
                      <p:childTnLst>
                        <p:par>
                          <p:cTn fill="hold" id="325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fill="hold" id="326" nodeType="clickEffect" presetClass="entr" presetID="3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>
                                            <p:txEl>
                                              <p:pRg end="35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1000" fill="freeze" id="328"/>
                                        <p:tgtEl>
                                          <p:spTgt spid="285">
                                            <p:txEl>
                                              <p:pRg end="35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dur="1000" fill="hold" id="329"/>
                                        <p:tgtEl>
                                          <p:spTgt spid="285">
                                            <p:txEl>
                                              <p:pRg end="35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898" fill="hold" id="330"/>
                                        <p:tgtEl>
                                          <p:spTgt spid="285">
                                            <p:txEl>
                                              <p:pRg end="35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100" fill="hold" id="331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85">
                                            <p:txEl>
                                              <p:pRg end="35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32" nodeType="clickEffect">
                      <p:stCondLst>
                        <p:cond delay="indefinite"/>
                      </p:stCondLst>
                      <p:childTnLst>
                        <p:par>
                          <p:cTn fill="hold" id="333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fill="hold" id="334" nodeType="clickEffect" presetClass="entr" presetID="3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>
                                            <p:txEl>
                                              <p:pRg end="212" st="2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1000" fill="freeze" id="336"/>
                                        <p:tgtEl>
                                          <p:spTgt spid="285">
                                            <p:txEl>
                                              <p:pRg end="212" st="2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dur="1000" fill="hold" id="337"/>
                                        <p:tgtEl>
                                          <p:spTgt spid="285">
                                            <p:txEl>
                                              <p:pRg end="212" st="2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898" fill="hold" id="338"/>
                                        <p:tgtEl>
                                          <p:spTgt spid="285">
                                            <p:txEl>
                                              <p:pRg end="212" st="2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100" fill="hold" id="339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85">
                                            <p:txEl>
                                              <p:pRg end="212" st="2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40" nodeType="clickEffect">
                      <p:stCondLst>
                        <p:cond delay="indefinite"/>
                      </p:stCondLst>
                      <p:childTnLst>
                        <p:par>
                          <p:cTn fill="hold" id="341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fill="hold" id="342" nodeType="clickEffect" presetClass="entr" presetID="3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>
                                            <p:txEl>
                                              <p:pRg end="212" st="2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1000" fill="freeze" id="344"/>
                                        <p:tgtEl>
                                          <p:spTgt spid="285">
                                            <p:txEl>
                                              <p:pRg end="212" st="2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dur="1000" fill="hold" id="345"/>
                                        <p:tgtEl>
                                          <p:spTgt spid="285">
                                            <p:txEl>
                                              <p:pRg end="212" st="2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898" fill="hold" id="346"/>
                                        <p:tgtEl>
                                          <p:spTgt spid="285">
                                            <p:txEl>
                                              <p:pRg end="212" st="2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100" fill="hold" id="347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85">
                                            <p:txEl>
                                              <p:pRg end="212" st="2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48" nodeType="clickEffect">
                      <p:stCondLst>
                        <p:cond delay="indefinite"/>
                      </p:stCondLst>
                      <p:childTnLst>
                        <p:par>
                          <p:cTn fill="hold" id="349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fill="hold" id="350" nodeType="clickEffect" presetClass="entr" presetID="3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>
                                            <p:txEl>
                                              <p:pRg end="212" st="2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1000" fill="freeze" id="352"/>
                                        <p:tgtEl>
                                          <p:spTgt spid="285">
                                            <p:txEl>
                                              <p:pRg end="212" st="2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dur="1000" fill="hold" id="353"/>
                                        <p:tgtEl>
                                          <p:spTgt spid="285">
                                            <p:txEl>
                                              <p:pRg end="212" st="2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898" fill="hold" id="354"/>
                                        <p:tgtEl>
                                          <p:spTgt spid="285">
                                            <p:txEl>
                                              <p:pRg end="212" st="2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100" fill="hold" id="355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85">
                                            <p:txEl>
                                              <p:pRg end="212" st="2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56" nodeType="clickEffect">
                      <p:stCondLst>
                        <p:cond delay="indefinite"/>
                      </p:stCondLst>
                      <p:childTnLst>
                        <p:par>
                          <p:cTn fill="hold" id="357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fill="hold" id="358" nodeType="clickEffect" presetClass="entr" presetID="3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5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>
                                            <p:txEl>
                                              <p:pRg end="212" st="2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1000" fill="freeze" id="360"/>
                                        <p:tgtEl>
                                          <p:spTgt spid="285">
                                            <p:txEl>
                                              <p:pRg end="212" st="2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dur="1000" fill="hold" id="361"/>
                                        <p:tgtEl>
                                          <p:spTgt spid="285">
                                            <p:txEl>
                                              <p:pRg end="212" st="2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898" fill="hold" id="362"/>
                                        <p:tgtEl>
                                          <p:spTgt spid="285">
                                            <p:txEl>
                                              <p:pRg end="212" st="2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100" fill="hold" id="363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85">
                                            <p:txEl>
                                              <p:pRg end="212" st="2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CustomShape 1"/>
          <p:cNvSpPr/>
          <p:nvPr/>
        </p:nvSpPr>
        <p:spPr>
          <a:xfrm>
            <a:off x="685800" y="152280"/>
            <a:ext cx="7053480" cy="395280"/>
          </a:xfrm>
          <a:prstGeom prst="rect">
            <a:avLst/>
          </a:prstGeom>
        </p:spPr>
        <p:txBody>
          <a:bodyPr anchor="b" bIns="45000" lIns="90000" rIns="90000" tIns="45000"/>
          <a:p>
            <a:pPr algn="ctr"/>
            <a:r>
              <a:rPr lang="ru-RU" sz="2400">
                <a:solidFill>
                  <a:srgbClr val="3399ff"/>
                </a:solidFill>
                <a:latin typeface="Comic Sans MS"/>
              </a:rPr>
              <a:t>Содержание</a:t>
            </a:r>
            <a:endParaRPr/>
          </a:p>
        </p:txBody>
      </p:sp>
      <p:pic>
        <p:nvPicPr>
          <p:cNvPr descr="" id="238" name="Picture 30"/>
          <p:cNvPicPr/>
          <p:nvPr/>
        </p:nvPicPr>
        <p:blipFill>
          <a:blip r:embed="rId1"/>
          <a:stretch>
            <a:fillRect/>
          </a:stretch>
        </p:blipFill>
        <p:spPr>
          <a:xfrm>
            <a:off x="3203640" y="1052640"/>
            <a:ext cx="2217960" cy="2036880"/>
          </a:xfrm>
          <a:prstGeom prst="rect">
            <a:avLst/>
          </a:prstGeom>
        </p:spPr>
      </p:pic>
      <p:pic>
        <p:nvPicPr>
          <p:cNvPr descr="" id="239" name="Picture 31"/>
          <p:cNvPicPr/>
          <p:nvPr/>
        </p:nvPicPr>
        <p:blipFill>
          <a:blip r:embed="rId2"/>
          <a:stretch>
            <a:fillRect/>
          </a:stretch>
        </p:blipFill>
        <p:spPr>
          <a:xfrm>
            <a:off x="4932360" y="836640"/>
            <a:ext cx="3751560" cy="2465640"/>
          </a:xfrm>
          <a:prstGeom prst="rect">
            <a:avLst/>
          </a:prstGeom>
        </p:spPr>
      </p:pic>
      <p:pic>
        <p:nvPicPr>
          <p:cNvPr descr="" id="240" name="Picture 32"/>
          <p:cNvPicPr/>
          <p:nvPr/>
        </p:nvPicPr>
        <p:blipFill>
          <a:blip r:embed="rId3"/>
          <a:stretch>
            <a:fillRect/>
          </a:stretch>
        </p:blipFill>
        <p:spPr>
          <a:xfrm>
            <a:off x="4788000" y="3429000"/>
            <a:ext cx="2683080" cy="2675160"/>
          </a:xfrm>
          <a:prstGeom prst="rect">
            <a:avLst/>
          </a:prstGeom>
        </p:spPr>
      </p:pic>
      <p:sp>
        <p:nvSpPr>
          <p:cNvPr id="241" name="CustomShape 2"/>
          <p:cNvSpPr/>
          <p:nvPr/>
        </p:nvSpPr>
        <p:spPr>
          <a:xfrm>
            <a:off x="684360" y="1773360"/>
            <a:ext cx="7694640" cy="3656160"/>
          </a:xfrm>
          <a:prstGeom prst="rect">
            <a:avLst/>
          </a:prstGeom>
        </p:spPr>
        <p:txBody>
          <a:bodyPr bIns="45000" lIns="90000" rIns="90000" tIns="45000"/>
          <a:p>
            <a:pPr>
              <a:buFont typeface="StarSymbol"/>
              <a:buChar char="l"/>
            </a:pPr>
            <a:r>
              <a:rPr lang="ru-RU" sz="3200">
                <a:solidFill>
                  <a:srgbClr val="000000"/>
                </a:solidFill>
                <a:latin typeface="Comic Sans MS"/>
              </a:rPr>
              <a:t>Цилиндр</a:t>
            </a:r>
            <a:endParaRPr/>
          </a:p>
          <a:p>
            <a:pPr>
              <a:buFont typeface="StarSymbol"/>
              <a:buChar char="l"/>
            </a:pPr>
            <a:r>
              <a:rPr lang="ru-RU" sz="3200">
                <a:solidFill>
                  <a:srgbClr val="000000"/>
                </a:solidFill>
                <a:latin typeface="Comic Sans MS"/>
              </a:rPr>
              <a:t>Конус</a:t>
            </a:r>
            <a:endParaRPr/>
          </a:p>
          <a:p>
            <a:pPr>
              <a:buFont typeface="StarSymbol"/>
              <a:buChar char="l"/>
            </a:pPr>
            <a:r>
              <a:rPr lang="ru-RU" sz="3200">
                <a:solidFill>
                  <a:srgbClr val="000000"/>
                </a:solidFill>
                <a:latin typeface="Comic Sans MS"/>
              </a:rPr>
              <a:t>Сфера</a:t>
            </a:r>
            <a:endParaRPr/>
          </a:p>
          <a:p>
            <a:pPr>
              <a:buFont typeface="StarSymbol"/>
              <a:buChar char="l"/>
            </a:pPr>
            <a:r>
              <a:rPr lang="ru-RU" sz="3200">
                <a:solidFill>
                  <a:srgbClr val="000000"/>
                </a:solidFill>
                <a:latin typeface="Comic Sans MS"/>
              </a:rPr>
              <a:t>Исторические факты</a:t>
            </a:r>
            <a:endParaRPr/>
          </a:p>
          <a:p>
            <a:pPr>
              <a:buFont typeface="StarSymbol"/>
              <a:buChar char="l"/>
            </a:pPr>
            <a:r>
              <a:rPr lang="ru-RU" sz="3200">
                <a:solidFill>
                  <a:srgbClr val="000000"/>
                </a:solidFill>
                <a:latin typeface="Comic Sans MS"/>
              </a:rPr>
              <a:t>Это интересно</a:t>
            </a:r>
            <a:endParaRPr/>
          </a:p>
          <a:p>
            <a:pPr>
              <a:buFont typeface="StarSymbol"/>
              <a:buChar char="l"/>
            </a:pPr>
            <a:r>
              <a:rPr lang="ru-RU" sz="3200">
                <a:solidFill>
                  <a:srgbClr val="000000"/>
                </a:solidFill>
                <a:latin typeface="Comic Sans MS"/>
              </a:rPr>
              <a:t>Авторы</a:t>
            </a:r>
            <a:endParaRPr/>
          </a:p>
        </p:txBody>
      </p:sp>
    </p:spTree>
  </p:cSld>
  <p:transition>
    <p:fade/>
  </p:transition>
  <p:timing>
    <p:tnLst>
      <p:par>
        <p:cTn dur="indefinite" id="8" nodeType="tmRoot" restart="never">
          <p:childTnLst>
            <p:seq>
              <p:cTn dur="indefinite" id="9" nodeType="mainSeq">
                <p:childTnLst>
                  <p:par>
                    <p:cTn fill="hold" id="10" nodeType="clickEffect">
                      <p:stCondLst>
                        <p:cond delay="indefinite"/>
                      </p:stCondLst>
                      <p:childTnLst>
                        <p:par>
                          <p:cTn fill="hold" id="11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fill="hold" id="12" nodeType="withEffect" presetClass="entr" presetID="2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1000" fill="hold" id="14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1000" fill="hold" id="15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out">
                                      <p:cBhvr additive="repl">
                                        <p:cTn dur="1000" fill="freeze" id="16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7" nodeType="clickEffect">
                      <p:stCondLst>
                        <p:cond delay="indefinite"/>
                      </p:stCondLst>
                      <p:childTnLst>
                        <p:par>
                          <p:cTn fill="hold" id="18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fill="hold" id="19" nodeType="clickEffect" presetClass="entr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>
                                            <p:txEl>
                                              <p:pRg end="8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500" fill="freeze" id="21"/>
                                        <p:tgtEl>
                                          <p:spTgt spid="241">
                                            <p:txEl>
                                              <p:pRg end="8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dur="500" fill="hold" id="22"/>
                                        <p:tgtEl>
                                          <p:spTgt spid="241">
                                            <p:txEl>
                                              <p:pRg end="8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hold" id="23"/>
                                        <p:tgtEl>
                                          <p:spTgt spid="241">
                                            <p:txEl>
                                              <p:pRg end="8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4" nodeType="clickEffect">
                      <p:stCondLst>
                        <p:cond delay="indefinite"/>
                      </p:stCondLst>
                      <p:childTnLst>
                        <p:par>
                          <p:cTn fill="hold" id="25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fill="hold" id="26" nodeType="clickEffect" presetClass="entr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>
                                            <p:txEl>
                                              <p:pRg end="60" st="6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500" fill="freeze" id="28"/>
                                        <p:tgtEl>
                                          <p:spTgt spid="241">
                                            <p:txEl>
                                              <p:pRg end="60" st="6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dur="500" fill="hold" id="29"/>
                                        <p:tgtEl>
                                          <p:spTgt spid="241">
                                            <p:txEl>
                                              <p:pRg end="60" st="6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hold" id="30"/>
                                        <p:tgtEl>
                                          <p:spTgt spid="241">
                                            <p:txEl>
                                              <p:pRg end="60" st="6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1" nodeType="clickEffect">
                      <p:stCondLst>
                        <p:cond delay="indefinite"/>
                      </p:stCondLst>
                      <p:childTnLst>
                        <p:par>
                          <p:cTn fill="hold" id="32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fill="hold" id="33" nodeType="clickEffect" presetClass="entr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>
                                            <p:txEl>
                                              <p:pRg end="60" st="6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500" fill="freeze" id="35"/>
                                        <p:tgtEl>
                                          <p:spTgt spid="241">
                                            <p:txEl>
                                              <p:pRg end="60" st="6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dur="500" fill="hold" id="36"/>
                                        <p:tgtEl>
                                          <p:spTgt spid="241">
                                            <p:txEl>
                                              <p:pRg end="60" st="6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hold" id="37"/>
                                        <p:tgtEl>
                                          <p:spTgt spid="241">
                                            <p:txEl>
                                              <p:pRg end="60" st="6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8" nodeType="clickEffect">
                      <p:stCondLst>
                        <p:cond delay="indefinite"/>
                      </p:stCondLst>
                      <p:childTnLst>
                        <p:par>
                          <p:cTn fill="hold" id="39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fill="hold" id="40" nodeType="clickEffect" presetClass="entr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>
                                            <p:txEl>
                                              <p:pRg end="60" st="6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500" fill="freeze" id="42"/>
                                        <p:tgtEl>
                                          <p:spTgt spid="241">
                                            <p:txEl>
                                              <p:pRg end="60" st="6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dur="500" fill="hold" id="43"/>
                                        <p:tgtEl>
                                          <p:spTgt spid="241">
                                            <p:txEl>
                                              <p:pRg end="60" st="6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hold" id="44"/>
                                        <p:tgtEl>
                                          <p:spTgt spid="241">
                                            <p:txEl>
                                              <p:pRg end="60" st="6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5" nodeType="clickEffect">
                      <p:stCondLst>
                        <p:cond delay="indefinite"/>
                      </p:stCondLst>
                      <p:childTnLst>
                        <p:par>
                          <p:cTn fill="hold" id="46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fill="hold" id="47" nodeType="clickEffect" presetClass="entr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>
                                            <p:txEl>
                                              <p:pRg end="60" st="6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500" fill="freeze" id="49"/>
                                        <p:tgtEl>
                                          <p:spTgt spid="241">
                                            <p:txEl>
                                              <p:pRg end="60" st="6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dur="500" fill="hold" id="50"/>
                                        <p:tgtEl>
                                          <p:spTgt spid="241">
                                            <p:txEl>
                                              <p:pRg end="60" st="6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hold" id="51"/>
                                        <p:tgtEl>
                                          <p:spTgt spid="241">
                                            <p:txEl>
                                              <p:pRg end="60" st="6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2" nodeType="clickEffect">
                      <p:stCondLst>
                        <p:cond delay="indefinite"/>
                      </p:stCondLst>
                      <p:childTnLst>
                        <p:par>
                          <p:cTn fill="hold" id="53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fill="hold" id="54" nodeType="clickEffect" presetClass="entr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>
                                            <p:txEl>
                                              <p:pRg end="60" st="6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500" fill="freeze" id="56"/>
                                        <p:tgtEl>
                                          <p:spTgt spid="241">
                                            <p:txEl>
                                              <p:pRg end="60" st="6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dur="500" fill="hold" id="57"/>
                                        <p:tgtEl>
                                          <p:spTgt spid="241">
                                            <p:txEl>
                                              <p:pRg end="60" st="6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hold" id="58"/>
                                        <p:tgtEl>
                                          <p:spTgt spid="241">
                                            <p:txEl>
                                              <p:pRg end="60" st="6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CustomShape 1"/>
          <p:cNvSpPr/>
          <p:nvPr/>
        </p:nvSpPr>
        <p:spPr>
          <a:xfrm>
            <a:off x="179280" y="189000"/>
            <a:ext cx="7694640" cy="365616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90000"/>
              </a:lnSpc>
              <a:buFont typeface="StarSymbol"/>
              <a:buChar char="l"/>
            </a:pPr>
            <a:r>
              <a:rPr b="1" lang="ru-RU" sz="2800">
                <a:solidFill>
                  <a:srgbClr val="000000"/>
                </a:solidFill>
                <a:latin typeface="Comic Sans MS"/>
              </a:rPr>
              <a:t>Обман зрения в Праге</a:t>
            </a:r>
            <a:r>
              <a:rPr lang="ru-RU" sz="2800">
                <a:solidFill>
                  <a:srgbClr val="000000"/>
                </a:solidFill>
                <a:latin typeface="Comic Sans MS"/>
              </a:rPr>
              <a:t> </a:t>
            </a:r>
            <a:endParaRPr/>
          </a:p>
          <a:p>
            <a:pPr>
              <a:lnSpc>
                <a:spcPct val="90000"/>
              </a:lnSpc>
            </a:pPr>
            <a:endParaRPr/>
          </a:p>
          <a:p>
            <a:pPr>
              <a:lnSpc>
                <a:spcPct val="90000"/>
              </a:lnSpc>
              <a:buFont typeface="StarSymbol"/>
              <a:buChar char="l"/>
            </a:pPr>
            <a:r>
              <a:rPr lang="ru-RU" sz="2800">
                <a:solidFill>
                  <a:srgbClr val="000000"/>
                </a:solidFill>
                <a:latin typeface="Comic Sans MS"/>
              </a:rPr>
              <a:t>Так в Праге оформили вход на станцию "Малостранска". Кольца соединены таким образом, что создаётся иллюзия того, что мы видим сферу хотя на самом деле, кольца лежат в одной плоскости.</a:t>
            </a:r>
            <a:endParaRPr/>
          </a:p>
          <a:p>
            <a:pPr>
              <a:lnSpc>
                <a:spcPct val="90000"/>
              </a:lnSpc>
              <a:buFont typeface="StarSymbol"/>
              <a:buChar char="l"/>
            </a:pPr>
            <a:r>
              <a:rPr lang="ru-RU" sz="2800">
                <a:solidFill>
                  <a:srgbClr val="000000"/>
                </a:solidFill>
                <a:latin typeface="Comic Sans MS"/>
              </a:rPr>
              <a:t> </a:t>
            </a:r>
            <a:endParaRPr/>
          </a:p>
        </p:txBody>
      </p:sp>
      <p:pic>
        <p:nvPicPr>
          <p:cNvPr descr="" id="288" name="Picture 6"/>
          <p:cNvPicPr/>
          <p:nvPr/>
        </p:nvPicPr>
        <p:blipFill>
          <a:blip r:embed="rId1"/>
          <a:stretch>
            <a:fillRect/>
          </a:stretch>
        </p:blipFill>
        <p:spPr>
          <a:xfrm>
            <a:off x="4932360" y="3357720"/>
            <a:ext cx="2718000" cy="3310200"/>
          </a:xfrm>
          <a:prstGeom prst="rect">
            <a:avLst/>
          </a:prstGeom>
        </p:spPr>
      </p:pic>
    </p:spTree>
  </p:cSld>
  <p:transition>
    <p:push dir="r"/>
  </p:transition>
  <p:timing>
    <p:tnLst>
      <p:par>
        <p:cTn dur="indefinite" id="364" nodeType="tmRoot" restart="never">
          <p:childTnLst>
            <p:seq>
              <p:cTn dur="indefinite" id="365" nodeType="mainSeq">
                <p:childTnLst>
                  <p:par>
                    <p:cTn fill="hold" id="366" nodeType="clickEffect">
                      <p:stCondLst>
                        <p:cond delay="indefinite"/>
                      </p:stCondLst>
                      <p:childTnLst>
                        <p:par>
                          <p:cTn fill="hold" id="367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fill="hold" id="368" nodeType="clickEffect" presetClass="entr" presetID="4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>
                                            <p:txEl>
                                              <p:pRg end="22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1000" fill="freeze" id="370"/>
                                        <p:tgtEl>
                                          <p:spTgt spid="287">
                                            <p:txEl>
                                              <p:pRg end="22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dur="1000" fill="hold" id="371"/>
                                        <p:tgtEl>
                                          <p:spTgt spid="287">
                                            <p:txEl>
                                              <p:pRg end="22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1000" fill="hold" id="372"/>
                                        <p:tgtEl>
                                          <p:spTgt spid="287">
                                            <p:txEl>
                                              <p:pRg end="22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73" nodeType="clickEffect">
                      <p:stCondLst>
                        <p:cond delay="indefinite"/>
                      </p:stCondLst>
                      <p:childTnLst>
                        <p:par>
                          <p:cTn fill="hold" id="374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fill="hold" id="375" nodeType="clickEffect" presetClass="entr" presetID="4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7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>
                                            <p:txEl>
                                              <p:pRg end="209" st="20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1000" fill="freeze" id="377"/>
                                        <p:tgtEl>
                                          <p:spTgt spid="287">
                                            <p:txEl>
                                              <p:pRg end="209" st="20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dur="1000" fill="hold" id="378"/>
                                        <p:tgtEl>
                                          <p:spTgt spid="287">
                                            <p:txEl>
                                              <p:pRg end="209" st="20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1000" fill="hold" id="379"/>
                                        <p:tgtEl>
                                          <p:spTgt spid="287">
                                            <p:txEl>
                                              <p:pRg end="209" st="20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80" nodeType="clickEffect">
                      <p:stCondLst>
                        <p:cond delay="indefinite"/>
                      </p:stCondLst>
                      <p:childTnLst>
                        <p:par>
                          <p:cTn fill="hold" id="381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fill="hold" id="382" nodeType="clickEffect" presetClass="entr" presetID="4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>
                                            <p:txEl>
                                              <p:pRg end="209" st="20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1000" fill="freeze" id="384"/>
                                        <p:tgtEl>
                                          <p:spTgt spid="287">
                                            <p:txEl>
                                              <p:pRg end="209" st="20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dur="1000" fill="hold" id="385"/>
                                        <p:tgtEl>
                                          <p:spTgt spid="287">
                                            <p:txEl>
                                              <p:pRg end="209" st="20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1000" fill="hold" id="386"/>
                                        <p:tgtEl>
                                          <p:spTgt spid="287">
                                            <p:txEl>
                                              <p:pRg end="209" st="20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CustomShape 1"/>
          <p:cNvSpPr/>
          <p:nvPr/>
        </p:nvSpPr>
        <p:spPr>
          <a:xfrm>
            <a:off x="2268360" y="620640"/>
            <a:ext cx="4606920" cy="430200"/>
          </a:xfrm>
          <a:prstGeom prst="rect">
            <a:avLst/>
          </a:prstGeom>
        </p:spPr>
        <p:txBody>
          <a:bodyPr bIns="45000" lIns="90000" rIns="90000" tIns="45000" wrap="none"/>
          <a:p>
            <a:pPr algn="ctr"/>
            <a:r>
              <a:rPr lang="ru-RU" sz="2800">
                <a:solidFill>
                  <a:srgbClr val="000000"/>
                </a:solidFill>
                <a:latin typeface="Arial"/>
              </a:rPr>
              <a:t>Цилиндр</a:t>
            </a:r>
            <a:endParaRPr/>
          </a:p>
        </p:txBody>
      </p:sp>
      <p:sp>
        <p:nvSpPr>
          <p:cNvPr id="243" name="CustomShape 2"/>
          <p:cNvSpPr/>
          <p:nvPr/>
        </p:nvSpPr>
        <p:spPr>
          <a:xfrm>
            <a:off x="250920" y="1268280"/>
            <a:ext cx="8891640" cy="3723120"/>
          </a:xfrm>
          <a:prstGeom prst="rect">
            <a:avLst/>
          </a:prstGeom>
        </p:spPr>
        <p:txBody>
          <a:bodyPr bIns="45000" lIns="90000" rIns="90000" tIns="45000"/>
          <a:p>
            <a:r>
              <a:rPr lang="ru-RU" sz="2000">
                <a:solidFill>
                  <a:srgbClr val="3366cc"/>
                </a:solidFill>
                <a:latin typeface="Comic Sans MS"/>
              </a:rPr>
              <a:t>Цилиндр- </a:t>
            </a:r>
            <a:r>
              <a:rPr lang="ru-RU" sz="2000">
                <a:solidFill>
                  <a:srgbClr val="000000"/>
                </a:solidFill>
                <a:latin typeface="Comic Sans MS"/>
              </a:rPr>
              <a:t>тело, ограниченное цилиндрической поверхностью и двумя кругами с границами.</a:t>
            </a:r>
            <a:endParaRPr/>
          </a:p>
          <a:p>
            <a:r>
              <a:rPr lang="ru-RU" sz="2000">
                <a:solidFill>
                  <a:srgbClr val="3366cc"/>
                </a:solidFill>
                <a:latin typeface="Comic Sans MS"/>
              </a:rPr>
              <a:t>Боковая поверхность- </a:t>
            </a:r>
            <a:r>
              <a:rPr lang="ru-RU" sz="2000">
                <a:solidFill>
                  <a:srgbClr val="000000"/>
                </a:solidFill>
                <a:latin typeface="Comic Sans MS"/>
              </a:rPr>
              <a:t>цилиндрическая поверхность</a:t>
            </a:r>
            <a:endParaRPr/>
          </a:p>
          <a:p>
            <a:r>
              <a:rPr lang="ru-RU" sz="2000">
                <a:solidFill>
                  <a:srgbClr val="3366cc"/>
                </a:solidFill>
                <a:latin typeface="Comic Sans MS"/>
              </a:rPr>
              <a:t>Основание- </a:t>
            </a:r>
            <a:r>
              <a:rPr lang="ru-RU" sz="2000">
                <a:solidFill>
                  <a:srgbClr val="000000"/>
                </a:solidFill>
                <a:latin typeface="Comic Sans MS"/>
              </a:rPr>
              <a:t>круги</a:t>
            </a:r>
            <a:endParaRPr/>
          </a:p>
          <a:p>
            <a:r>
              <a:rPr lang="ru-RU" sz="2000">
                <a:solidFill>
                  <a:srgbClr val="3366cc"/>
                </a:solidFill>
                <a:latin typeface="Comic Sans MS"/>
              </a:rPr>
              <a:t>Образующие-</a:t>
            </a:r>
            <a:r>
              <a:rPr lang="ru-RU" sz="2000">
                <a:solidFill>
                  <a:srgbClr val="000000"/>
                </a:solidFill>
                <a:latin typeface="Comic Sans MS"/>
              </a:rPr>
              <a:t>Образующие цилиндрической поверхности</a:t>
            </a:r>
            <a:endParaRPr/>
          </a:p>
          <a:p>
            <a:r>
              <a:rPr lang="ru-RU" sz="2000">
                <a:solidFill>
                  <a:srgbClr val="3366cc"/>
                </a:solidFill>
                <a:latin typeface="Comic Sans MS"/>
              </a:rPr>
              <a:t>Ось-</a:t>
            </a:r>
            <a:r>
              <a:rPr lang="ru-RU" sz="2000">
                <a:solidFill>
                  <a:srgbClr val="000000"/>
                </a:solidFill>
                <a:latin typeface="Comic Sans MS"/>
              </a:rPr>
              <a:t>прямая ОО1</a:t>
            </a:r>
            <a:endParaRPr/>
          </a:p>
          <a:p>
            <a:r>
              <a:rPr lang="ru-RU" sz="2000">
                <a:solidFill>
                  <a:srgbClr val="3366cc"/>
                </a:solidFill>
                <a:latin typeface="Comic Sans MS"/>
              </a:rPr>
              <a:t>Радиус-</a:t>
            </a:r>
            <a:r>
              <a:rPr lang="ru-RU" sz="2000">
                <a:solidFill>
                  <a:srgbClr val="000000"/>
                </a:solidFill>
                <a:latin typeface="Comic Sans MS"/>
              </a:rPr>
              <a:t>радиус основания</a:t>
            </a:r>
            <a:endParaRPr/>
          </a:p>
          <a:p>
            <a:r>
              <a:rPr lang="ru-RU" sz="2000">
                <a:solidFill>
                  <a:srgbClr val="3366cc"/>
                </a:solidFill>
                <a:latin typeface="Comic Sans MS"/>
              </a:rPr>
              <a:t>Высота-</a:t>
            </a:r>
            <a:r>
              <a:rPr lang="ru-RU" sz="2000">
                <a:solidFill>
                  <a:srgbClr val="000000"/>
                </a:solidFill>
                <a:latin typeface="Comic Sans MS"/>
              </a:rPr>
              <a:t>длина образующей</a:t>
            </a:r>
            <a:endParaRPr/>
          </a:p>
          <a:p>
            <a:endParaRPr/>
          </a:p>
        </p:txBody>
      </p:sp>
      <p:sp>
        <p:nvSpPr>
          <p:cNvPr id="244" name="CustomShape 3"/>
          <p:cNvSpPr/>
          <p:nvPr/>
        </p:nvSpPr>
        <p:spPr>
          <a:xfrm>
            <a:off x="5127480" y="5397480"/>
            <a:ext cx="182880" cy="365400"/>
          </a:xfrm>
          <a:prstGeom prst="rect">
            <a:avLst/>
          </a:prstGeom>
        </p:spPr>
      </p:sp>
      <p:pic>
        <p:nvPicPr>
          <p:cNvPr descr="" id="245" name="Picture 16"/>
          <p:cNvPicPr/>
          <p:nvPr/>
        </p:nvPicPr>
        <p:blipFill>
          <a:blip r:embed="rId1"/>
          <a:stretch>
            <a:fillRect/>
          </a:stretch>
        </p:blipFill>
        <p:spPr>
          <a:xfrm>
            <a:off x="4211640" y="3500280"/>
            <a:ext cx="4680000" cy="3195720"/>
          </a:xfrm>
          <a:prstGeom prst="rect">
            <a:avLst/>
          </a:prstGeom>
        </p:spPr>
      </p:pic>
    </p:spTree>
  </p:cSld>
  <p:transition>
    <p:split dir="in" orient="vert"/>
  </p:transition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CustomShape 1"/>
          <p:cNvSpPr/>
          <p:nvPr/>
        </p:nvSpPr>
        <p:spPr>
          <a:xfrm>
            <a:off x="395280" y="-531720"/>
            <a:ext cx="6869160" cy="1598760"/>
          </a:xfrm>
          <a:prstGeom prst="rect">
            <a:avLst/>
          </a:prstGeom>
        </p:spPr>
        <p:txBody>
          <a:bodyPr anchor="b" bIns="45000" lIns="90000" rIns="90000" tIns="45000"/>
          <a:p>
            <a:pPr algn="ctr"/>
            <a:r>
              <a:rPr lang="ru-RU" sz="3200">
                <a:solidFill>
                  <a:srgbClr val="3366cc"/>
                </a:solidFill>
                <a:latin typeface="Comic Sans MS"/>
              </a:rPr>
              <a:t>Виды сечений:</a:t>
            </a:r>
            <a:endParaRPr/>
          </a:p>
        </p:txBody>
      </p:sp>
      <p:sp>
        <p:nvSpPr>
          <p:cNvPr id="247" name="CustomShape 2"/>
          <p:cNvSpPr/>
          <p:nvPr/>
        </p:nvSpPr>
        <p:spPr>
          <a:xfrm>
            <a:off x="468360" y="1125360"/>
            <a:ext cx="7694640" cy="3656160"/>
          </a:xfrm>
          <a:prstGeom prst="rect">
            <a:avLst/>
          </a:prstGeom>
        </p:spPr>
        <p:txBody>
          <a:bodyPr bIns="45000" lIns="90000" rIns="90000" tIns="45000"/>
          <a:p>
            <a:pPr>
              <a:buFont typeface="StarSymbol"/>
              <a:buAutoNum type="arabicPeriod"/>
            </a:pPr>
            <a:r>
              <a:rPr lang="ru-RU" sz="2800">
                <a:solidFill>
                  <a:srgbClr val="3366cc"/>
                </a:solidFill>
                <a:latin typeface="Comic Sans MS"/>
              </a:rPr>
              <a:t>Осевое</a:t>
            </a:r>
            <a:endParaRPr/>
          </a:p>
          <a:p>
            <a:r>
              <a:rPr lang="ru-RU" sz="2800">
                <a:solidFill>
                  <a:srgbClr val="000000"/>
                </a:solidFill>
                <a:latin typeface="Comic Sans MS"/>
              </a:rPr>
              <a:t>Если секущая плоскость проходит через ось цилиндра ,то сечение представляет собой прямоугольник ,две стороны которого образующие, а две другие- диаметры оснований цилиндра</a:t>
            </a:r>
            <a:endParaRPr/>
          </a:p>
          <a:p>
            <a:pPr>
              <a:buFont typeface="StarSymbol"/>
              <a:buAutoNum type="arabicPeriod"/>
            </a:pPr>
            <a:r>
              <a:rPr lang="ru-RU" sz="2800">
                <a:solidFill>
                  <a:srgbClr val="3366cc"/>
                </a:solidFill>
                <a:latin typeface="Comic Sans MS"/>
              </a:rPr>
              <a:t>Круговое</a:t>
            </a:r>
            <a:endParaRPr/>
          </a:p>
          <a:p>
            <a:r>
              <a:rPr lang="ru-RU" sz="2800">
                <a:solidFill>
                  <a:srgbClr val="000000"/>
                </a:solidFill>
                <a:latin typeface="Comic Sans MS"/>
              </a:rPr>
              <a:t>Если секущая плоскость перпендикулярна к оси цилиндра, то сечение является кругом.</a:t>
            </a:r>
            <a:endParaRPr/>
          </a:p>
          <a:p>
            <a:endParaRPr/>
          </a:p>
          <a:p>
            <a:r>
              <a:rPr lang="ru-RU" sz="2800">
                <a:solidFill>
                  <a:srgbClr val="000000"/>
                </a:solidFill>
                <a:latin typeface="Comic Sans MS"/>
              </a:rPr>
              <a:t>Цилиндр может быть получен вращением прямоугольника  вокруг одной из его сторон</a:t>
            </a:r>
            <a:endParaRPr/>
          </a:p>
        </p:txBody>
      </p:sp>
    </p:spTree>
  </p:cSld>
  <p:timing>
    <p:tnLst>
      <p:par>
        <p:cTn dur="indefinite" id="59" nodeType="tmRoot" restart="never">
          <p:childTnLst>
            <p:seq>
              <p:cTn dur="indefinite" id="60" nodeType="mainSeq">
                <p:childTnLst>
                  <p:par>
                    <p:cTn fill="hold" id="61" nodeType="clickEffect">
                      <p:stCondLst>
                        <p:cond delay="indefinite"/>
                      </p:stCondLst>
                      <p:childTnLst>
                        <p:par>
                          <p:cTn fill="hold" id="62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fill="hold" id="63" nodeType="withEffect" presetClass="entr" presetID="3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600" fill="freeze" id="6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  <p:anim calcmode="lin" valueType="str">
                                      <p:cBhvr additive="repl">
                                        <p:cTn dur="600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</p:cBhvr>
                                      <p:tavLst>
                                        <p:tav tm="0">
                                          <p:val>
                                            <p:strVal val="72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str">
                                      <p:cBhvr additive="repl">
                                        <p:cTn dur="600" fill="hold" id="6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</p:cBhvr>
                                      <p:tavLst>
                                        <p:tav tm="100000">
                                          <p:val>
                                            <p:strVal val="height"/>
                                          </p:val>
                                        </p:tav>
                                      </p:tavLst>
                                    </p:anim>
                                    <p:anim calcmode="lin" valueType="str">
                                      <p:cBhvr additive="repl">
                                        <p:cTn dur="600" fill="hold" id="6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</p:cBhvr>
                                      <p:tavLst>
                                        <p:tav tm="100000">
                                          <p:val>
                                            <p:strVal val="widt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69" nodeType="clickEffect">
                      <p:stCondLst>
                        <p:cond delay="indefinite"/>
                      </p:stCondLst>
                      <p:childTnLst>
                        <p:par>
                          <p:cTn fill="hold" id="70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fill="hold" id="71" nodeType="click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>
                                            <p:txEl>
                                              <p:pRg end="7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Bottom)" transition="in">
                                      <p:cBhvr additive="repl">
                                        <p:cTn dur="500" fill="freeze" id="7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>
                                            <p:txEl>
                                              <p:pRg end="7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4" nodeType="clickEffect">
                      <p:stCondLst>
                        <p:cond delay="indefinite"/>
                      </p:stCondLst>
                      <p:childTnLst>
                        <p:par>
                          <p:cTn fill="hold" id="75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fill="hold" id="76" nodeType="click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>
                                            <p:txEl>
                                              <p:pRg end="352" st="35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Bottom)" transition="in">
                                      <p:cBhvr additive="repl">
                                        <p:cTn dur="500" fill="freeze" id="7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>
                                            <p:txEl>
                                              <p:pRg end="352" st="35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9" nodeType="clickEffect">
                      <p:stCondLst>
                        <p:cond delay="indefinite"/>
                      </p:stCondLst>
                      <p:childTnLst>
                        <p:par>
                          <p:cTn fill="hold" id="80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fill="hold" id="81" nodeType="click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>
                                            <p:txEl>
                                              <p:pRg end="352" st="35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Bottom)" transition="in">
                                      <p:cBhvr additive="repl">
                                        <p:cTn dur="500" fill="freeze" id="8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>
                                            <p:txEl>
                                              <p:pRg end="352" st="35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4" nodeType="clickEffect">
                      <p:stCondLst>
                        <p:cond delay="indefinite"/>
                      </p:stCondLst>
                      <p:childTnLst>
                        <p:par>
                          <p:cTn fill="hold" id="85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fill="hold" id="86" nodeType="click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>
                                            <p:txEl>
                                              <p:pRg end="352" st="35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Bottom)" transition="in">
                                      <p:cBhvr additive="repl">
                                        <p:cTn dur="500" fill="freeze" id="8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>
                                            <p:txEl>
                                              <p:pRg end="352" st="35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9" nodeType="clickEffect">
                      <p:stCondLst>
                        <p:cond delay="indefinite"/>
                      </p:stCondLst>
                      <p:childTnLst>
                        <p:par>
                          <p:cTn fill="hold" id="90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fill="hold" id="91" nodeType="click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>
                                            <p:txEl>
                                              <p:pRg end="352" st="35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Bottom)" transition="in">
                                      <p:cBhvr additive="repl">
                                        <p:cTn dur="500" fill="freeze" id="9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>
                                            <p:txEl>
                                              <p:pRg end="352" st="35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CustomShape 1"/>
          <p:cNvSpPr/>
          <p:nvPr/>
        </p:nvSpPr>
        <p:spPr>
          <a:xfrm>
            <a:off x="611280" y="0"/>
            <a:ext cx="6621480" cy="1187640"/>
          </a:xfrm>
          <a:prstGeom prst="rect">
            <a:avLst/>
          </a:prstGeom>
        </p:spPr>
        <p:txBody>
          <a:bodyPr anchor="b" bIns="45000" lIns="90000" rIns="90000" tIns="45000"/>
          <a:p>
            <a:pPr algn="ctr"/>
            <a:r>
              <a:rPr lang="ru-RU" sz="3200">
                <a:solidFill>
                  <a:srgbClr val="000000"/>
                </a:solidFill>
                <a:latin typeface="Comic Sans MS"/>
              </a:rPr>
              <a:t>Площадь поверхности цилиндра</a:t>
            </a:r>
            <a:endParaRPr/>
          </a:p>
        </p:txBody>
      </p:sp>
      <p:sp>
        <p:nvSpPr>
          <p:cNvPr id="249" name="CustomShape 2"/>
          <p:cNvSpPr/>
          <p:nvPr/>
        </p:nvSpPr>
        <p:spPr>
          <a:xfrm>
            <a:off x="395280" y="1052640"/>
            <a:ext cx="7694640" cy="3656160"/>
          </a:xfrm>
          <a:prstGeom prst="rect">
            <a:avLst/>
          </a:prstGeom>
        </p:spPr>
        <p:txBody>
          <a:bodyPr bIns="45000" lIns="90000" rIns="90000" tIns="45000"/>
          <a:p>
            <a:pPr lvl="1">
              <a:buFont typeface="StarSymbol"/>
              <a:buChar char="l"/>
            </a:pPr>
            <a:r>
              <a:rPr lang="ru-RU" sz="2400">
                <a:solidFill>
                  <a:srgbClr val="3366cc"/>
                </a:solidFill>
                <a:latin typeface="Comic Sans MS"/>
              </a:rPr>
              <a:t>Площадью полной поверхности цилиндра</a:t>
            </a:r>
            <a:r>
              <a:rPr lang="ru-RU" sz="2400">
                <a:solidFill>
                  <a:srgbClr val="000000"/>
                </a:solidFill>
                <a:latin typeface="Comic Sans MS"/>
              </a:rPr>
              <a:t> называется сумма площадей боковой поверхности и двух оснований. </a:t>
            </a:r>
            <a:r>
              <a:rPr lang="ru-RU" sz="2000">
                <a:solidFill>
                  <a:srgbClr val="3366cc"/>
                </a:solidFill>
                <a:latin typeface="Comic Sans MS"/>
              </a:rPr>
              <a:t>S=2πr(r+h)</a:t>
            </a:r>
            <a:endParaRPr/>
          </a:p>
          <a:p>
            <a:pPr lvl="1">
              <a:buFont typeface="StarSymbol"/>
              <a:buChar char="l"/>
            </a:pPr>
            <a:r>
              <a:rPr lang="ru-RU" sz="2400">
                <a:solidFill>
                  <a:srgbClr val="3366cc"/>
                </a:solidFill>
                <a:latin typeface="Comic Sans MS"/>
              </a:rPr>
              <a:t>Площадь боковой поверхности цилиндра</a:t>
            </a:r>
            <a:r>
              <a:rPr lang="ru-RU" sz="2400">
                <a:solidFill>
                  <a:srgbClr val="000000"/>
                </a:solidFill>
                <a:latin typeface="Comic Sans MS"/>
              </a:rPr>
              <a:t> равна произведению длины окружности основания на высоту цилиндра.</a:t>
            </a:r>
            <a:endParaRPr/>
          </a:p>
          <a:p>
            <a:pPr lvl="1">
              <a:buFont typeface="StarSymbol"/>
              <a:buChar char="l"/>
            </a:pPr>
            <a:r>
              <a:rPr lang="ru-RU" sz="2400">
                <a:solidFill>
                  <a:srgbClr val="000000"/>
                </a:solidFill>
                <a:latin typeface="Comic Sans MS"/>
              </a:rPr>
              <a:t>За площадь боковой поверхности цилиндра принимается площадь ее развертки. </a:t>
            </a:r>
            <a:r>
              <a:rPr lang="ru-RU" sz="2800">
                <a:solidFill>
                  <a:srgbClr val="000000"/>
                </a:solidFill>
                <a:latin typeface="Comic Sans MS"/>
              </a:rPr>
              <a:t>S=2πrh</a:t>
            </a:r>
            <a:endParaRPr/>
          </a:p>
          <a:p>
            <a:endParaRPr/>
          </a:p>
        </p:txBody>
      </p:sp>
      <p:pic>
        <p:nvPicPr>
          <p:cNvPr descr="" id="250" name="Picture 4"/>
          <p:cNvPicPr/>
          <p:nvPr/>
        </p:nvPicPr>
        <p:blipFill>
          <a:blip r:embed="rId1"/>
          <a:stretch>
            <a:fillRect/>
          </a:stretch>
        </p:blipFill>
        <p:spPr>
          <a:xfrm>
            <a:off x="3203640" y="4365720"/>
            <a:ext cx="3105360" cy="2265480"/>
          </a:xfrm>
          <a:prstGeom prst="rect">
            <a:avLst/>
          </a:prstGeom>
        </p:spPr>
      </p:pic>
    </p:spTree>
  </p:cSld>
  <p:transition>
    <p:wipe dir="d"/>
  </p:transition>
  <p:timing>
    <p:tnLst>
      <p:par>
        <p:cTn dur="indefinite" id="94" nodeType="tmRoot" restart="never">
          <p:childTnLst>
            <p:seq>
              <p:cTn dur="indefinite" id="95" nodeType="mainSeq">
                <p:childTnLst>
                  <p:par>
                    <p:cTn fill="hold" id="96" nodeType="clickEffect">
                      <p:stCondLst>
                        <p:cond delay="indefinite"/>
                      </p:stCondLst>
                      <p:childTnLst>
                        <p:par>
                          <p:cTn fill="hold" id="97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fill="hold" id="98" nodeType="withEffect" presetClass="entr" presetID="3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1000" fill="freeze" id="1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dur="1000" fill="hold" id="101"/>
                                        <p:tgtEl>
                                          <p:spTgt spid="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898" fill="hold" id="102"/>
                                        <p:tgtEl>
                                          <p:spTgt spid="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100" fill="hold" id="103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04" nodeType="clickEffect">
                      <p:stCondLst>
                        <p:cond delay="indefinite"/>
                      </p:stCondLst>
                      <p:childTnLst>
                        <p:par>
                          <p:cTn fill="hold" id="105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fill="hold" id="106" nodeType="clickEffect" presetClass="entr" presetID="3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>
                                            <p:txEl>
                                              <p:pRg end="112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1000" fill="freeze" id="108"/>
                                        <p:tgtEl>
                                          <p:spTgt spid="249">
                                            <p:txEl>
                                              <p:pRg end="112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dur="1000" fill="hold" id="109"/>
                                        <p:tgtEl>
                                          <p:spTgt spid="249">
                                            <p:txEl>
                                              <p:pRg end="112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898" fill="hold" id="110"/>
                                        <p:tgtEl>
                                          <p:spTgt spid="249">
                                            <p:txEl>
                                              <p:pRg end="112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100" fill="hold" id="111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49">
                                            <p:txEl>
                                              <p:pRg end="112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12" nodeType="withEffect" presetClass="entr" presetID="3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>
                                            <p:txEl>
                                              <p:pRg end="297" st="29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1000" fill="freeze" id="114"/>
                                        <p:tgtEl>
                                          <p:spTgt spid="249">
                                            <p:txEl>
                                              <p:pRg end="297" st="29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dur="1000" fill="hold" id="115"/>
                                        <p:tgtEl>
                                          <p:spTgt spid="249">
                                            <p:txEl>
                                              <p:pRg end="297" st="29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898" fill="hold" id="116"/>
                                        <p:tgtEl>
                                          <p:spTgt spid="249">
                                            <p:txEl>
                                              <p:pRg end="297" st="29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100" fill="hold" id="117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49">
                                            <p:txEl>
                                              <p:pRg end="297" st="29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18" nodeType="withEffect" presetClass="entr" presetID="3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>
                                            <p:txEl>
                                              <p:pRg end="297" st="29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1000" fill="freeze" id="120"/>
                                        <p:tgtEl>
                                          <p:spTgt spid="249">
                                            <p:txEl>
                                              <p:pRg end="297" st="29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dur="1000" fill="hold" id="121"/>
                                        <p:tgtEl>
                                          <p:spTgt spid="249">
                                            <p:txEl>
                                              <p:pRg end="297" st="29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898" fill="hold" id="122"/>
                                        <p:tgtEl>
                                          <p:spTgt spid="249">
                                            <p:txEl>
                                              <p:pRg end="297" st="29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100" fill="hold" id="123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49">
                                            <p:txEl>
                                              <p:pRg end="297" st="29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CustomShape 1"/>
          <p:cNvSpPr/>
          <p:nvPr/>
        </p:nvSpPr>
        <p:spPr>
          <a:xfrm>
            <a:off x="685800" y="152280"/>
            <a:ext cx="6869160" cy="1598760"/>
          </a:xfrm>
          <a:prstGeom prst="rect">
            <a:avLst/>
          </a:prstGeom>
        </p:spPr>
        <p:txBody>
          <a:bodyPr anchor="b" bIns="45000" lIns="90000" rIns="90000" tIns="45000"/>
          <a:p>
            <a:pPr algn="ctr"/>
            <a:r>
              <a:rPr lang="ru-RU" sz="4400">
                <a:solidFill>
                  <a:srgbClr val="3399ff"/>
                </a:solidFill>
                <a:latin typeface="Comic Sans MS"/>
              </a:rPr>
              <a:t>Историческая справка про цилиндр</a:t>
            </a:r>
            <a:endParaRPr/>
          </a:p>
        </p:txBody>
      </p:sp>
      <p:sp>
        <p:nvSpPr>
          <p:cNvPr id="252" name="CustomShape 2"/>
          <p:cNvSpPr/>
          <p:nvPr/>
        </p:nvSpPr>
        <p:spPr>
          <a:xfrm>
            <a:off x="685800" y="1828800"/>
            <a:ext cx="7694640" cy="3656160"/>
          </a:xfrm>
          <a:prstGeom prst="rect">
            <a:avLst/>
          </a:prstGeom>
        </p:spPr>
        <p:txBody>
          <a:bodyPr bIns="45000" lIns="90000" rIns="90000" tIns="45000"/>
          <a:p>
            <a:pPr>
              <a:buFont typeface="StarSymbol"/>
              <a:buChar char="l"/>
            </a:pPr>
            <a:r>
              <a:rPr b="1" lang="ru-RU" sz="3200">
                <a:solidFill>
                  <a:srgbClr val="000000"/>
                </a:solidFill>
                <a:latin typeface="Comic Sans MS"/>
              </a:rPr>
              <a:t>ЦИЛИНДР..</a:t>
            </a:r>
            <a:r>
              <a:rPr lang="ru-RU" sz="3200">
                <a:solidFill>
                  <a:srgbClr val="000000"/>
                </a:solidFill>
                <a:latin typeface="Comic Sans MS"/>
              </a:rPr>
              <a:t> </a:t>
            </a:r>
            <a:endParaRPr/>
          </a:p>
          <a:p>
            <a:pPr>
              <a:buFont typeface="StarSymbol"/>
              <a:buChar char="l"/>
            </a:pPr>
            <a:r>
              <a:rPr lang="ru-RU" sz="3200">
                <a:solidFill>
                  <a:srgbClr val="000000"/>
                </a:solidFill>
                <a:latin typeface="Comic Sans MS"/>
              </a:rPr>
              <a:t>Слово "цилиндр" происходит от греческого </a:t>
            </a:r>
            <a:r>
              <a:rPr i="1" lang="ru-RU" sz="3200">
                <a:solidFill>
                  <a:srgbClr val="000000"/>
                </a:solidFill>
                <a:latin typeface="Comic Sans MS"/>
              </a:rPr>
              <a:t>kylindros</a:t>
            </a:r>
            <a:r>
              <a:rPr lang="ru-RU" sz="3200">
                <a:solidFill>
                  <a:srgbClr val="000000"/>
                </a:solidFill>
                <a:latin typeface="Comic Sans MS"/>
              </a:rPr>
              <a:t>, что означает "валик", "каток". </a:t>
            </a:r>
            <a:endParaRPr/>
          </a:p>
        </p:txBody>
      </p:sp>
    </p:spTree>
  </p:cSld>
  <p:timing>
    <p:tnLst>
      <p:par>
        <p:cTn dur="indefinite" id="124" nodeType="tmRoot" restart="never">
          <p:childTnLst>
            <p:seq>
              <p:cTn dur="indefinite" id="125" nodeType="mainSeq">
                <p:childTnLst>
                  <p:par>
                    <p:cTn fill="hold" id="126" nodeType="clickEffect">
                      <p:stCondLst>
                        <p:cond delay="indefinite"/>
                      </p:stCondLst>
                      <p:childTnLst>
                        <p:par>
                          <p:cTn fill="hold" id="127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fill="hold" id="128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dur="500" fill="hold" id="130"/>
                                        <p:tgtEl>
                                          <p:spTgt spid="251"/>
                                        </p:tgtEl>
                                      </p:cBhvr>
                                      <p:tavLst>
                                        <p:tav tm="100000">
                                          <p:val>
                                            <p:strVal val="width"/>
                                          </p:val>
                                        </p:tav>
                                      </p:tavLst>
                                    </p:anim>
                                    <p:anim calcmode="lin" valueType="str">
                                      <p:cBhvr additive="repl">
                                        <p:cTn dur="500" fill="hold" id="131"/>
                                        <p:tgtEl>
                                          <p:spTgt spid="251"/>
                                        </p:tgtEl>
                                      </p:cBhvr>
                                      <p:tavLst>
                                        <p:tav tm="100000">
                                          <p:val>
                                            <p:strVal val="height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2" nodeType="clickEffect">
                      <p:stCondLst>
                        <p:cond delay="indefinite"/>
                      </p:stCondLst>
                      <p:childTnLst>
                        <p:par>
                          <p:cTn fill="hold" id="133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fill="hold" id="134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>
                                            <p:txEl>
                                              <p:pRg end="11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dur="500" fill="hold" id="136"/>
                                        <p:tgtEl>
                                          <p:spTgt spid="252">
                                            <p:txEl>
                                              <p:pRg end="11" st="0"/>
                                            </p:txEl>
                                          </p:spTgt>
                                        </p:tgtEl>
                                      </p:cBhvr>
                                      <p:tavLst>
                                        <p:tav tm="100000">
                                          <p:val>
                                            <p:strVal val="width"/>
                                          </p:val>
                                        </p:tav>
                                      </p:tavLst>
                                    </p:anim>
                                    <p:anim calcmode="lin" valueType="str">
                                      <p:cBhvr additive="repl">
                                        <p:cTn dur="500" fill="hold" id="137"/>
                                        <p:tgtEl>
                                          <p:spTgt spid="252">
                                            <p:txEl>
                                              <p:pRg end="11" st="0"/>
                                            </p:txEl>
                                          </p:spTgt>
                                        </p:tgtEl>
                                      </p:cBhvr>
                                      <p:tavLst>
                                        <p:tav tm="100000">
                                          <p:val>
                                            <p:strVal val="height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8" nodeType="clickEffect">
                      <p:stCondLst>
                        <p:cond delay="indefinite"/>
                      </p:stCondLst>
                      <p:childTnLst>
                        <p:par>
                          <p:cTn fill="hold" id="139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fill="hold" id="140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>
                                            <p:txEl>
                                              <p:pRg end="95" st="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dur="500" fill="hold" id="142"/>
                                        <p:tgtEl>
                                          <p:spTgt spid="252">
                                            <p:txEl>
                                              <p:pRg end="95" st="95"/>
                                            </p:txEl>
                                          </p:spTgt>
                                        </p:tgtEl>
                                      </p:cBhvr>
                                      <p:tavLst>
                                        <p:tav tm="100000">
                                          <p:val>
                                            <p:strVal val="width"/>
                                          </p:val>
                                        </p:tav>
                                      </p:tavLst>
                                    </p:anim>
                                    <p:anim calcmode="lin" valueType="str">
                                      <p:cBhvr additive="repl">
                                        <p:cTn dur="500" fill="hold" id="143"/>
                                        <p:tgtEl>
                                          <p:spTgt spid="252">
                                            <p:txEl>
                                              <p:pRg end="95" st="95"/>
                                            </p:txEl>
                                          </p:spTgt>
                                        </p:tgtEl>
                                      </p:cBhvr>
                                      <p:tavLst>
                                        <p:tav tm="100000">
                                          <p:val>
                                            <p:strVal val="height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CustomShape 1"/>
          <p:cNvSpPr/>
          <p:nvPr/>
        </p:nvSpPr>
        <p:spPr>
          <a:xfrm>
            <a:off x="2627280" y="549360"/>
            <a:ext cx="2379960" cy="1046160"/>
          </a:xfrm>
          <a:prstGeom prst="rect">
            <a:avLst/>
          </a:prstGeom>
        </p:spPr>
        <p:txBody>
          <a:bodyPr bIns="45000" lIns="90000" rIns="90000" tIns="45000" wrap="none"/>
          <a:p>
            <a:pPr algn="ctr"/>
            <a:r>
              <a:rPr lang="ru-RU" sz="3600">
                <a:solidFill>
                  <a:srgbClr val="000000"/>
                </a:solidFill>
                <a:latin typeface="Arial"/>
              </a:rPr>
              <a:t>Конус</a:t>
            </a:r>
            <a:endParaRPr/>
          </a:p>
        </p:txBody>
      </p:sp>
      <p:sp>
        <p:nvSpPr>
          <p:cNvPr id="254" name="CustomShape 2"/>
          <p:cNvSpPr/>
          <p:nvPr/>
        </p:nvSpPr>
        <p:spPr>
          <a:xfrm>
            <a:off x="324000" y="1773360"/>
            <a:ext cx="5399280" cy="2558160"/>
          </a:xfrm>
          <a:prstGeom prst="rect">
            <a:avLst/>
          </a:prstGeom>
        </p:spPr>
        <p:txBody>
          <a:bodyPr bIns="45000" lIns="90000" rIns="90000" tIns="45000"/>
          <a:p>
            <a:r>
              <a:rPr lang="ru-RU">
                <a:solidFill>
                  <a:srgbClr val="3366cc"/>
                </a:solidFill>
                <a:latin typeface="Comic Sans MS"/>
              </a:rPr>
              <a:t>Конус</a:t>
            </a:r>
            <a:r>
              <a:rPr lang="ru-RU">
                <a:solidFill>
                  <a:srgbClr val="000000"/>
                </a:solidFill>
                <a:latin typeface="Comic Sans MS"/>
              </a:rPr>
              <a:t>- Тело, ограниченное конической поверхностью и кругом с границей.</a:t>
            </a:r>
            <a:endParaRPr/>
          </a:p>
          <a:p>
            <a:r>
              <a:rPr lang="ru-RU">
                <a:solidFill>
                  <a:srgbClr val="3366cc"/>
                </a:solidFill>
                <a:latin typeface="Comic Sans MS"/>
              </a:rPr>
              <a:t>Коническая поверхность-</a:t>
            </a:r>
            <a:r>
              <a:rPr lang="ru-RU">
                <a:solidFill>
                  <a:srgbClr val="000000"/>
                </a:solidFill>
                <a:latin typeface="Comic Sans MS"/>
              </a:rPr>
              <a:t> боковая поверхность конуса</a:t>
            </a:r>
            <a:endParaRPr/>
          </a:p>
          <a:p>
            <a:r>
              <a:rPr lang="ru-RU">
                <a:solidFill>
                  <a:srgbClr val="3366cc"/>
                </a:solidFill>
                <a:latin typeface="Comic Sans MS"/>
              </a:rPr>
              <a:t>Основание</a:t>
            </a:r>
            <a:r>
              <a:rPr lang="ru-RU">
                <a:solidFill>
                  <a:srgbClr val="000000"/>
                </a:solidFill>
                <a:latin typeface="Comic Sans MS"/>
              </a:rPr>
              <a:t>-круг</a:t>
            </a:r>
            <a:endParaRPr/>
          </a:p>
          <a:p>
            <a:r>
              <a:rPr lang="ru-RU">
                <a:solidFill>
                  <a:srgbClr val="3366cc"/>
                </a:solidFill>
                <a:latin typeface="Comic Sans MS"/>
              </a:rPr>
              <a:t>Образующие конуса-</a:t>
            </a:r>
            <a:r>
              <a:rPr lang="ru-RU">
                <a:solidFill>
                  <a:srgbClr val="000000"/>
                </a:solidFill>
                <a:latin typeface="Comic Sans MS"/>
              </a:rPr>
              <a:t> образующие конической поверхности</a:t>
            </a:r>
            <a:endParaRPr/>
          </a:p>
          <a:p>
            <a:r>
              <a:rPr lang="ru-RU">
                <a:solidFill>
                  <a:srgbClr val="3366cc"/>
                </a:solidFill>
                <a:latin typeface="Comic Sans MS"/>
              </a:rPr>
              <a:t>Ось</a:t>
            </a:r>
            <a:r>
              <a:rPr lang="ru-RU">
                <a:solidFill>
                  <a:srgbClr val="000000"/>
                </a:solidFill>
                <a:latin typeface="Comic Sans MS"/>
              </a:rPr>
              <a:t>-прямая, проходящая через центр основания и вершину конуса</a:t>
            </a:r>
            <a:endParaRPr/>
          </a:p>
        </p:txBody>
      </p:sp>
      <p:pic>
        <p:nvPicPr>
          <p:cNvPr descr="" id="255" name="Picture 11"/>
          <p:cNvPicPr/>
          <p:nvPr/>
        </p:nvPicPr>
        <p:blipFill>
          <a:blip r:embed="rId1"/>
          <a:stretch>
            <a:fillRect/>
          </a:stretch>
        </p:blipFill>
        <p:spPr>
          <a:xfrm>
            <a:off x="5867280" y="1916280"/>
            <a:ext cx="2806920" cy="4319640"/>
          </a:xfrm>
          <a:prstGeom prst="rect">
            <a:avLst/>
          </a:prstGeom>
        </p:spPr>
      </p:pic>
    </p:spTree>
  </p:cSld>
  <p:transition>
    <p:pull dir="d"/>
  </p:transition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CustomShape 1"/>
          <p:cNvSpPr/>
          <p:nvPr/>
        </p:nvSpPr>
        <p:spPr>
          <a:xfrm>
            <a:off x="611280" y="-1324080"/>
            <a:ext cx="6870960" cy="2283120"/>
          </a:xfrm>
          <a:prstGeom prst="rect">
            <a:avLst/>
          </a:prstGeom>
        </p:spPr>
        <p:txBody>
          <a:bodyPr anchor="b" bIns="45000" lIns="90000" rIns="90000" tIns="45000"/>
          <a:p>
            <a:pPr algn="ctr"/>
            <a:r>
              <a:rPr lang="ru-RU" sz="3200">
                <a:solidFill>
                  <a:srgbClr val="000000"/>
                </a:solidFill>
                <a:latin typeface="Comic Sans MS"/>
              </a:rPr>
              <a:t>Виды сечений:</a:t>
            </a:r>
            <a:endParaRPr/>
          </a:p>
        </p:txBody>
      </p:sp>
      <p:sp>
        <p:nvSpPr>
          <p:cNvPr id="257" name="CustomShape 2"/>
          <p:cNvSpPr/>
          <p:nvPr/>
        </p:nvSpPr>
        <p:spPr>
          <a:xfrm>
            <a:off x="468360" y="981000"/>
            <a:ext cx="7694640" cy="3656160"/>
          </a:xfrm>
          <a:prstGeom prst="rect">
            <a:avLst/>
          </a:prstGeom>
        </p:spPr>
        <p:txBody>
          <a:bodyPr bIns="45000" lIns="90000" rIns="90000" tIns="45000"/>
          <a:p>
            <a:pPr>
              <a:buFont typeface="StarSymbol"/>
              <a:buChar char="l"/>
            </a:pPr>
            <a:r>
              <a:rPr lang="ru-RU" sz="2000">
                <a:solidFill>
                  <a:srgbClr val="3366cc"/>
                </a:solidFill>
                <a:latin typeface="Comic Sans MS"/>
              </a:rPr>
              <a:t>Осевое- </a:t>
            </a:r>
            <a:r>
              <a:rPr lang="ru-RU" sz="2000">
                <a:solidFill>
                  <a:srgbClr val="000000"/>
                </a:solidFill>
                <a:latin typeface="Comic Sans MS"/>
              </a:rPr>
              <a:t>Если секущая плоскость проходит через ось конуса, то сечение представляет собой </a:t>
            </a:r>
            <a:r>
              <a:rPr lang="ru-RU" sz="2000">
                <a:solidFill>
                  <a:srgbClr val="3366cc"/>
                </a:solidFill>
                <a:latin typeface="Comic Sans MS"/>
              </a:rPr>
              <a:t>равнобедренный треугольник. </a:t>
            </a:r>
            <a:r>
              <a:rPr lang="ru-RU" sz="2000">
                <a:solidFill>
                  <a:srgbClr val="000000"/>
                </a:solidFill>
                <a:latin typeface="Comic Sans MS"/>
              </a:rPr>
              <a:t>Основание которого-диаметр основания конуса, а боковые стороны-образующие конуса</a:t>
            </a:r>
            <a:endParaRPr/>
          </a:p>
          <a:p>
            <a:pPr>
              <a:buFont typeface="StarSymbol"/>
              <a:buChar char="l"/>
            </a:pPr>
            <a:r>
              <a:rPr lang="ru-RU" sz="2000">
                <a:solidFill>
                  <a:srgbClr val="3366cc"/>
                </a:solidFill>
                <a:latin typeface="Comic Sans MS"/>
              </a:rPr>
              <a:t>Круговое- </a:t>
            </a:r>
            <a:r>
              <a:rPr lang="ru-RU" sz="2000">
                <a:solidFill>
                  <a:srgbClr val="000000"/>
                </a:solidFill>
                <a:latin typeface="Comic Sans MS"/>
              </a:rPr>
              <a:t>Если секущая плоскость перпендикулярна к оси конуса, то сечение является</a:t>
            </a:r>
            <a:r>
              <a:rPr lang="ru-RU" sz="2000">
                <a:solidFill>
                  <a:srgbClr val="3366cc"/>
                </a:solidFill>
                <a:latin typeface="Comic Sans MS"/>
              </a:rPr>
              <a:t> кругом</a:t>
            </a:r>
            <a:endParaRPr/>
          </a:p>
          <a:p>
            <a:endParaRPr/>
          </a:p>
          <a:p>
            <a:endParaRPr/>
          </a:p>
          <a:p>
            <a:r>
              <a:rPr lang="ru-RU" sz="2000">
                <a:solidFill>
                  <a:srgbClr val="000000"/>
                </a:solidFill>
                <a:latin typeface="Comic Sans MS"/>
              </a:rPr>
              <a:t>Конус может быть получен вращением прямоугольного треугольника вокруг одного из катетов.</a:t>
            </a:r>
            <a:endParaRPr/>
          </a:p>
        </p:txBody>
      </p:sp>
      <p:pic>
        <p:nvPicPr>
          <p:cNvPr descr="" id="258" name="Picture 4"/>
          <p:cNvPicPr/>
          <p:nvPr/>
        </p:nvPicPr>
        <p:blipFill>
          <a:blip r:embed="rId1"/>
          <a:stretch>
            <a:fillRect/>
          </a:stretch>
        </p:blipFill>
        <p:spPr>
          <a:xfrm>
            <a:off x="6084720" y="4149720"/>
            <a:ext cx="2129040" cy="2479680"/>
          </a:xfrm>
          <a:prstGeom prst="rect">
            <a:avLst/>
          </a:prstGeom>
        </p:spPr>
      </p:pic>
    </p:spTree>
  </p:cSld>
  <p:timing>
    <p:tnLst>
      <p:par>
        <p:cTn dur="indefinite" id="144" nodeType="tmRoot" restart="never">
          <p:childTnLst>
            <p:seq>
              <p:cTn dur="indefinite" id="145" nodeType="mainSeq">
                <p:childTnLst>
                  <p:par>
                    <p:cTn fill="hold" id="146" nodeType="clickEffect">
                      <p:stCondLst>
                        <p:cond delay="indefinite"/>
                      </p:stCondLst>
                      <p:childTnLst>
                        <p:par>
                          <p:cTn fill="hold" id="147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fill="hold" id="148" nodeType="with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1000" fill="freeze" id="1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1" nodeType="clickEffect">
                      <p:stCondLst>
                        <p:cond delay="indefinite"/>
                      </p:stCondLst>
                      <p:childTnLst>
                        <p:par>
                          <p:cTn fill="hold" id="152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fill="hold" id="153" nodeType="click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>
                                            <p:txEl>
                                              <p:pRg end="197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500" fill="freeze" id="15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>
                                            <p:txEl>
                                              <p:pRg end="197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6" nodeType="clickEffect">
                      <p:stCondLst>
                        <p:cond delay="indefinite"/>
                      </p:stCondLst>
                      <p:childTnLst>
                        <p:par>
                          <p:cTn fill="hold" id="157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fill="hold" id="158" nodeType="click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>
                                            <p:txEl>
                                              <p:pRg end="378" st="37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500" fill="freeze" id="1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>
                                            <p:txEl>
                                              <p:pRg end="378" st="37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61" nodeType="clickEffect">
                      <p:stCondLst>
                        <p:cond delay="indefinite"/>
                      </p:stCondLst>
                      <p:childTnLst>
                        <p:par>
                          <p:cTn fill="hold" id="162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fill="hold" id="163" nodeType="clickEffect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>
                                            <p:txEl>
                                              <p:pRg end="378" st="37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500" fill="freeze" id="16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>
                                            <p:txEl>
                                              <p:pRg end="378" st="37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CustomShape 1"/>
          <p:cNvSpPr/>
          <p:nvPr/>
        </p:nvSpPr>
        <p:spPr>
          <a:xfrm>
            <a:off x="685800" y="152280"/>
            <a:ext cx="6869160" cy="1598760"/>
          </a:xfrm>
          <a:prstGeom prst="rect">
            <a:avLst/>
          </a:prstGeom>
        </p:spPr>
        <p:txBody>
          <a:bodyPr anchor="b" bIns="45000" lIns="90000" rIns="90000" tIns="45000"/>
          <a:p>
            <a:pPr algn="ctr"/>
            <a:r>
              <a:rPr lang="ru-RU" sz="4400">
                <a:solidFill>
                  <a:srgbClr val="000000"/>
                </a:solidFill>
                <a:latin typeface="Comic Sans MS"/>
              </a:rPr>
              <a:t>Основные формулы</a:t>
            </a:r>
            <a:endParaRPr/>
          </a:p>
        </p:txBody>
      </p:sp>
      <p:pic>
        <p:nvPicPr>
          <p:cNvPr descr="" id="260" name="Picture 4"/>
          <p:cNvPicPr/>
          <p:nvPr/>
        </p:nvPicPr>
        <p:blipFill>
          <a:blip r:embed="rId1"/>
          <a:stretch>
            <a:fillRect/>
          </a:stretch>
        </p:blipFill>
        <p:spPr>
          <a:xfrm>
            <a:off x="179280" y="1663560"/>
            <a:ext cx="8423280" cy="4211640"/>
          </a:xfrm>
          <a:prstGeom prst="rect">
            <a:avLst/>
          </a:prstGeom>
        </p:spPr>
      </p:pic>
    </p:spTree>
  </p:cSld>
  <p:timing>
    <p:tnLst>
      <p:par>
        <p:cTn dur="indefinite" id="166" nodeType="tmRoot" restart="never">
          <p:childTnLst>
            <p:seq>
              <p:cTn dur="indefinite" id="167" nodeType="mainSeq">
                <p:childTnLst>
                  <p:par>
                    <p:cTn fill="hold" id="168" nodeType="clickEffect">
                      <p:stCondLst>
                        <p:cond delay="indefinite"/>
                      </p:stCondLst>
                      <p:childTnLst>
                        <p:par>
                          <p:cTn fill="hold" id="169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fill="hold" id="170" nodeType="withEffect" presetClass="path" presetID="29">
                                  <p:stCondLst>
                                    <p:cond delay="0"/>
                                  </p:stCondLst>
                                  <p:childTnLst/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