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3" r:id="rId8"/>
    <p:sldId id="264" r:id="rId9"/>
    <p:sldId id="268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228536"/>
            <a:ext cx="8458200" cy="3324664"/>
          </a:xfrm>
        </p:spPr>
        <p:txBody>
          <a:bodyPr>
            <a:prstTxWarp prst="textCurve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Обобщение к разделу «Зарубежная литература»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2600" y="762000"/>
            <a:ext cx="3581400" cy="6096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Бабушка девочку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очень </a:t>
            </a:r>
            <a:r>
              <a:rPr lang="ru-RU" dirty="0" smtClean="0">
                <a:solidFill>
                  <a:srgbClr val="002060"/>
                </a:solidFill>
              </a:rPr>
              <a:t>любила.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Шапочку </a:t>
            </a:r>
            <a:r>
              <a:rPr lang="ru-RU" dirty="0" smtClean="0">
                <a:solidFill>
                  <a:srgbClr val="002060"/>
                </a:solidFill>
              </a:rPr>
              <a:t>красную </a:t>
            </a:r>
            <a:r>
              <a:rPr lang="ru-RU" dirty="0" smtClean="0">
                <a:solidFill>
                  <a:srgbClr val="002060"/>
                </a:solidFill>
              </a:rPr>
              <a:t>ей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подарила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Девочка </a:t>
            </a:r>
            <a:r>
              <a:rPr lang="ru-RU" dirty="0" smtClean="0">
                <a:solidFill>
                  <a:srgbClr val="002060"/>
                </a:solidFill>
              </a:rPr>
              <a:t>имя </a:t>
            </a:r>
            <a:r>
              <a:rPr lang="ru-RU" dirty="0" smtClean="0">
                <a:solidFill>
                  <a:srgbClr val="002060"/>
                </a:solidFill>
              </a:rPr>
              <a:t>забыла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своё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 smtClean="0">
                <a:solidFill>
                  <a:srgbClr val="002060"/>
                </a:solidFill>
              </a:rPr>
              <a:t>ну, подскажите </a:t>
            </a:r>
            <a:r>
              <a:rPr lang="ru-RU" dirty="0" smtClean="0">
                <a:solidFill>
                  <a:srgbClr val="002060"/>
                </a:solidFill>
              </a:rPr>
              <a:t>имя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её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«Красная Шапочка»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" name="Picture 1" descr="C:\Users\йцу\Desktop\открытый урок\4078bc7b051649041fbbb485aaac14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153150" cy="4610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190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dirty="0" smtClean="0">
                <a:solidFill>
                  <a:srgbClr val="C00000"/>
                </a:solidFill>
                <a:latin typeface="Comic Sans MS" pitchFamily="66" charset="0"/>
              </a:rPr>
              <a:t>Был котом обыкновенным,</a:t>
            </a:r>
          </a:p>
          <a:p>
            <a:pPr>
              <a:buNone/>
            </a:pPr>
            <a:r>
              <a:rPr lang="ru-RU" sz="3900" dirty="0" smtClean="0">
                <a:solidFill>
                  <a:srgbClr val="C00000"/>
                </a:solidFill>
                <a:latin typeface="Comic Sans MS" pitchFamily="66" charset="0"/>
              </a:rPr>
              <a:t>Их </a:t>
            </a:r>
            <a:r>
              <a:rPr lang="ru-RU" sz="3900" dirty="0" smtClean="0">
                <a:solidFill>
                  <a:srgbClr val="C00000"/>
                </a:solidFill>
                <a:latin typeface="Comic Sans MS" pitchFamily="66" charset="0"/>
              </a:rPr>
              <a:t>одел и стал волшебным.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«Кот в сапогах»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7" name="Picture 1" descr="C:\Users\йцу\Desktop\открытый урок\T12rs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424281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Братья Гримм.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99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йцу\Desktop\открытый урок\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4897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838200"/>
            <a:ext cx="3886200" cy="5791200"/>
          </a:xfrm>
        </p:spPr>
        <p:txBody>
          <a:bodyPr>
            <a:no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«Был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одного хозяина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осел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и много лет подряд таскал он без устали мешки на мельницу, но к старости стал слаб и к работе не пригоден, как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прежде…»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Бременские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музыканты»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C:\Users\йцу\Desktop\открытый урок\post-109-137907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54787">
            <a:off x="-259791" y="1455225"/>
            <a:ext cx="5588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267200"/>
            <a:ext cx="8991600" cy="2590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Пошла она куда глаза глядят. Долго бродила и вдруг видит избу. Зашла, а там никого. Только стоит стол посередине, а на столе семь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тарелочек…». </a:t>
            </a: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>
              <a:buNone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«Белоснежка»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C:\Users\йцу\Desktop\открытый урок\1487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609600"/>
            <a:ext cx="666750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4267200" cy="61722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«Однажды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летним утром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сидел портняжка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окна на своем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столе для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шитья;</a:t>
            </a:r>
          </a:p>
          <a:p>
            <a:pPr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Ему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было весело, и он шил из всех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сил…»</a:t>
            </a: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Храбрый портной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28674" name="Picture 2" descr="C:\Users\йцу\Desktop\открытый урок\18729552207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54065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Ханс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Кристиан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Андерсен. Датский сказочник.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8100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29698" name="Picture 2" descr="http://www.tltnews.ru/upload/iblock/da0/da0d105c9ab3a39920c09965a77b9a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235427" cy="4689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762000"/>
            <a:ext cx="4114800" cy="6096000"/>
          </a:xfrm>
        </p:spPr>
        <p:txBody>
          <a:bodyPr/>
          <a:lstStyle/>
          <a:p>
            <a:pPr>
              <a:buNone/>
            </a:pPr>
            <a:endParaRPr lang="ru-RU" sz="28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Удивительный 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ребёнок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вышел из </a:t>
            </a:r>
            <a:endParaRPr lang="ru-RU" sz="28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пеленок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 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плавать и </a:t>
            </a:r>
            <a:endParaRPr lang="ru-RU" sz="2800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нырять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родная мать</a:t>
            </a:r>
            <a:r>
              <a:rPr lang="ru-RU" sz="28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>
              <a:buNone/>
            </a:pPr>
            <a:endParaRPr lang="ru-RU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b="1" dirty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«Гадкий утенок»</a:t>
            </a:r>
            <a:endParaRPr lang="ru-RU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30722" name="Picture 2" descr="C:\Users\йцу\Desktop\открытый урок\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572000" cy="3312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3" name="Picture 3" descr="C:\Users\йцу\Desktop\открытый урок\97654340_scr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9086">
            <a:off x="10935" y="3319796"/>
            <a:ext cx="4477409" cy="3367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Появилась девочка в чашечке цветка,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была та девочка не больше ноготка,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читал такую книжку,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Знает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девочку-малышку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 smtClean="0"/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Дюймовочка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C:\Users\йцу\Desktop\открытый урок\89400658_Dyuymovochka_illyustraci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5007904" cy="3276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747" name="Picture 3" descr="C:\Users\йцу\Desktop\открытый урок\comp_269499_big_174f3babc31c4ad69b31d290619ffd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3441700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«Другие сестры украшали свой садик разными разностями, которые доставались им с затонувших кораблей, а она любила только свои яркие, как солнце, цветы да прекрасного мраморного мальчика, упавшего на дно моря с какого-то погибшего </a:t>
            </a:r>
            <a:r>
              <a:rPr lang="ru-RU" sz="3000" dirty="0" smtClean="0">
                <a:solidFill>
                  <a:srgbClr val="002060"/>
                </a:solidFill>
                <a:latin typeface="Comic Sans MS" pitchFamily="66" charset="0"/>
              </a:rPr>
              <a:t>корабля…».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«Русалочка»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Users\йцу\Desktop\открытый урок\2216799_2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762000"/>
            <a:ext cx="61722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Цели урока: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Повторить и обобщить знания учащихся о изученных произведениях зарубежных писателей;</a:t>
            </a:r>
          </a:p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Развивать память, внимание, мышление, речь;</a:t>
            </a:r>
          </a:p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Прививать интерес к чтению зарубежных сказок, расширять кругозор.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3581400"/>
            <a:ext cx="4876800" cy="3276600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4038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«Она была так прелестна, так нежна, вся из ослепительного льда и все-таки живая! Глаза ее сверкали как звезды, но в них не было ни теплоты, ни красоты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».</a:t>
            </a:r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«Снежная королева»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1242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«Так сидели они рядышком, оба уже взрослые, но дети сердцем и душою, а на дворе стояло теплое, благодатное лето».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«Кай и Герда»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33794" name="Picture 2" descr="C:\Users\йцу\Desktop\открытый урок\Aleksei-Shishkin760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714" y="0"/>
            <a:ext cx="435428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3795" name="Picture 3" descr="C:\Users\йцу\Desktop\открытый урок\69048412_0_68477_6a179685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429000"/>
            <a:ext cx="4594412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438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 Много лет назад жил-был на свете король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;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он так любил наряжаться, что тратил на новые платья все свои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деньги…».</a:t>
            </a:r>
          </a:p>
          <a:p>
            <a:pPr algn="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«Новое платье короля»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4818" name="Picture 2" descr="C:\Users\йцу\Desktop\открытый урок\imag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544133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Кто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был сыном старой оловянной ложки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Чем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отличался солдатик от своих братьев?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C:\Users\йцу\Desktop\открытый урок\stojkii_olovyannyi_soldatik_avi_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304800"/>
            <a:ext cx="8160518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601980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«Боже мой, на что она была похожа! Вода бежала с её волос и платья прямо в носки башмаков и вытекала из пяток, а она все-таки уверяла, что она настоящая</a:t>
            </a:r>
            <a:r>
              <a:rPr lang="ru-RU" sz="3200" b="1" dirty="0" smtClean="0">
                <a:solidFill>
                  <a:srgbClr val="7030A0"/>
                </a:solidFill>
              </a:rPr>
              <a:t>…»</a:t>
            </a: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«Принцесса на горошине»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866" name="Picture 2" descr="C:\Users\йцу\Desktop\открытый урок\06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14400"/>
            <a:ext cx="5931776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2098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«Шел солдат по дороге: раз-два! раз-два! Ранец за спиной, сабля сбоку; он шел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домой…».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«Огниво»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890" name="Picture 2" descr="C:\Users\йцу\Desktop\открытый урок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6799167" cy="525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67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Рекомендательный список по произведениям зарубежных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писателей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Братья Гримм. "Золотой гусь" и другие сказки.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Ш. Перро. "Золушка".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Д. 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Биссет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"Беседы с тигром". "Все кувырком".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Б. 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Поттер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Ухти-Тухти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Я. 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Экхольн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Тутта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Карлсон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Первая и единственная". "Людвиг Четырнадцатый и другие".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Д. 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Родари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"Чем пахнут ремесла?" "Какого цвета ремесла?"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Милн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Винни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Пух и все-все-все"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А. Линдгрен «О Малыше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Карлсоне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С. Лагерлеф «Чудесное путешествие Нильса с дикими гусями»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Г.Х. Андерсен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Оле-Лукойе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 «Свинопас». «Снеговик»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Р. Киплинг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Маугли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», сказки и рассказы.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Назови авторов этих произведений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«Красная Шапочка»                                 Г.Х.Андерсен</a:t>
            </a:r>
          </a:p>
          <a:p>
            <a:r>
              <a:rPr lang="ru-RU" dirty="0" smtClean="0"/>
              <a:t>«Принцесса на горошине»                      </a:t>
            </a:r>
            <a:r>
              <a:rPr lang="ru-RU" dirty="0" err="1" smtClean="0"/>
              <a:t>Э.Хогард</a:t>
            </a:r>
            <a:r>
              <a:rPr lang="ru-RU" dirty="0" smtClean="0"/>
              <a:t>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Котауси</a:t>
            </a:r>
            <a:r>
              <a:rPr lang="ru-RU" dirty="0" smtClean="0"/>
              <a:t> и </a:t>
            </a:r>
            <a:r>
              <a:rPr lang="ru-RU" dirty="0" err="1" smtClean="0"/>
              <a:t>Мауси</a:t>
            </a:r>
            <a:r>
              <a:rPr lang="ru-RU" dirty="0" smtClean="0"/>
              <a:t>»                                   Ш</a:t>
            </a:r>
            <a:r>
              <a:rPr lang="ru-RU" dirty="0" smtClean="0"/>
              <a:t>. Перро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Мафин</a:t>
            </a:r>
            <a:r>
              <a:rPr lang="ru-RU" dirty="0" smtClean="0"/>
              <a:t> и паук»                                        К.Чуковский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62400" y="2286000"/>
            <a:ext cx="25146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800600" y="2286000"/>
            <a:ext cx="17526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429000" y="2743200"/>
            <a:ext cx="3200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33800" y="3200400"/>
            <a:ext cx="2895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Составьте название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сказки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ПРИНЦЕССА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ПАУК КОТ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ШАПОЧКА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МАФИН И ГОРОШИНА НА САПОГИ</a:t>
            </a:r>
          </a:p>
          <a:p>
            <a:pPr algn="ctr">
              <a:buNone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Шапочка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Принцесса на горошине</a:t>
            </a:r>
          </a:p>
          <a:p>
            <a:pPr>
              <a:buNone/>
            </a:pPr>
            <a:r>
              <a:rPr lang="ru-RU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Мафин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и паук</a:t>
            </a:r>
          </a:p>
          <a:p>
            <a:pPr>
              <a:buNone/>
            </a:pP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 в сапогах</a:t>
            </a:r>
          </a:p>
          <a:p>
            <a:pPr>
              <a:buNone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videosmotr.com/upload/video/thumbs/medium/2013/12/23/multiki-pro-pauchka-s-kotorym-nikto-ne-druzhil1387763140-52b795c4c6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1" y="3276600"/>
            <a:ext cx="294639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Узнай сказку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4191000" cy="5638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БАБУШКА  ДЕВОЧКА ВОЛК 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КОРОЛЬ КОТ </a:t>
            </a:r>
            <a:r>
              <a:rPr lang="ru-RU" dirty="0" smtClean="0">
                <a:solidFill>
                  <a:schemeClr val="accent4"/>
                </a:solidFill>
              </a:rPr>
              <a:t>ЛЮДОЕД</a:t>
            </a:r>
          </a:p>
          <a:p>
            <a:endParaRPr lang="ru-RU" dirty="0" smtClean="0">
              <a:solidFill>
                <a:schemeClr val="accent4"/>
              </a:solidFill>
            </a:endParaRPr>
          </a:p>
          <a:p>
            <a:endParaRPr lang="ru-RU" dirty="0" smtClean="0">
              <a:solidFill>
                <a:schemeClr val="accent4"/>
              </a:solidFill>
            </a:endParaRPr>
          </a:p>
          <a:p>
            <a:endParaRPr lang="ru-RU" dirty="0" smtClean="0">
              <a:solidFill>
                <a:schemeClr val="accent4"/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ОСЛИК ПАУК </a:t>
            </a:r>
            <a:r>
              <a:rPr lang="ru-RU" dirty="0" smtClean="0">
                <a:solidFill>
                  <a:schemeClr val="accent4"/>
                </a:solidFill>
              </a:rPr>
              <a:t>ОВЕЧКА</a:t>
            </a:r>
          </a:p>
          <a:p>
            <a:endParaRPr lang="ru-RU" dirty="0" smtClean="0">
              <a:solidFill>
                <a:schemeClr val="accent4"/>
              </a:solidFill>
            </a:endParaRPr>
          </a:p>
          <a:p>
            <a:endParaRPr lang="ru-RU" dirty="0" smtClean="0">
              <a:solidFill>
                <a:schemeClr val="accent4"/>
              </a:solidFill>
            </a:endParaRPr>
          </a:p>
          <a:p>
            <a:endParaRPr lang="ru-RU" dirty="0" smtClean="0">
              <a:solidFill>
                <a:schemeClr val="accent4"/>
              </a:solidFill>
            </a:endParaRPr>
          </a:p>
          <a:p>
            <a:r>
              <a:rPr lang="ru-RU" dirty="0" smtClean="0">
                <a:solidFill>
                  <a:schemeClr val="accent4"/>
                </a:solidFill>
              </a:rPr>
              <a:t>ПРИНЦЕССА ДОЖДЬ ГОРОШИНА</a:t>
            </a:r>
          </a:p>
          <a:p>
            <a:endParaRPr lang="ru-RU" dirty="0"/>
          </a:p>
        </p:txBody>
      </p:sp>
      <p:pic>
        <p:nvPicPr>
          <p:cNvPr id="5121" name="Picture 1" descr="C:\Users\йцу\Desktop\открытый урок\4078bc7b051649041fbbb485aaac14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533400"/>
            <a:ext cx="2924175" cy="2190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2" name="Picture 2" descr="C:\Users\йцу\Desktop\открытый урок\T12rs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371600"/>
            <a:ext cx="2128838" cy="2838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C:\Users\йцу\Desktop\открытый урок\06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597165"/>
            <a:ext cx="2895600" cy="20830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 какой сказке подходят эти пословицы?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мил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 когда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нет.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Хороший друг-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отрада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души.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 тот,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красиво поступает.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Красота сердца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дороже красоты лица.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суди об  арбузе по корке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человеке по платью.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54681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теперь физкультминутка!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Путешествие по сказкам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olyan.net/uploads/forum/images/1229893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705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Шарль Перро. Французский сказочник.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95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24tv.ua/resources/photos/news/300_DIR/201105/94273.jpg?20110515145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71675"/>
            <a:ext cx="6515100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596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Тема урока:</vt:lpstr>
      <vt:lpstr>Цели урока:</vt:lpstr>
      <vt:lpstr>Назови авторов этих произведений</vt:lpstr>
      <vt:lpstr>Составьте название сказки </vt:lpstr>
      <vt:lpstr>Узнай сказку</vt:lpstr>
      <vt:lpstr>К какой сказке подходят эти пословицы?</vt:lpstr>
      <vt:lpstr>А теперь физкультминутка!</vt:lpstr>
      <vt:lpstr>Путешествие по сказкам</vt:lpstr>
      <vt:lpstr>Шарль Перро. Французский сказочник.</vt:lpstr>
      <vt:lpstr>Слайд 10</vt:lpstr>
      <vt:lpstr>Слайд 11</vt:lpstr>
      <vt:lpstr>Братья Гримм.</vt:lpstr>
      <vt:lpstr>Слайд 13</vt:lpstr>
      <vt:lpstr>Слайд 14</vt:lpstr>
      <vt:lpstr>Слайд 15</vt:lpstr>
      <vt:lpstr>Ханс Кристиан Андерсен. Датский сказочник.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Рекомендательный список по произведениям зарубежных писателей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Андрей</dc:creator>
  <cp:lastModifiedBy>йцу</cp:lastModifiedBy>
  <cp:revision>42</cp:revision>
  <dcterms:created xsi:type="dcterms:W3CDTF">2014-04-27T17:23:46Z</dcterms:created>
  <dcterms:modified xsi:type="dcterms:W3CDTF">2014-04-28T19:10:06Z</dcterms:modified>
</cp:coreProperties>
</file>