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_rels/notesSlide2.xml.rels" ContentType="application/vnd.openxmlformats-package.relationships+xml"/>
  <Override PartName="/ppt/notesSlides/notesSlide2.xml" ContentType="application/vnd.openxmlformats-officedocument.presentationml.notesSlide+xml"/>
  <Override PartName="/ppt/_rels/presentation.xml.rels" ContentType="application/vnd.openxmlformats-package.relationships+xml"/>
  <Override PartName="/ppt/media/image7.jpeg" ContentType="image/jpeg"/>
  <Override PartName="/ppt/media/image10.png" ContentType="image/png"/>
  <Override PartName="/ppt/media/image12.png" ContentType="image/png"/>
  <Override PartName="/ppt/media/image9.jpeg" ContentType="image/jpeg"/>
  <Override PartName="/ppt/media/image21.png" ContentType="image/png"/>
  <Override PartName="/ppt/media/image30.png" ContentType="image/png"/>
  <Override PartName="/ppt/media/image11.jpeg" ContentType="image/jpeg"/>
  <Override PartName="/ppt/media/image14.png" ContentType="image/png"/>
  <Override PartName="/ppt/media/image23.png" ContentType="image/png"/>
  <Override PartName="/ppt/media/image32.png" ContentType="image/png"/>
  <Override PartName="/ppt/media/image16.png" ContentType="image/png"/>
  <Override PartName="/ppt/media/image25.png" ContentType="image/png"/>
  <Override PartName="/ppt/media/image2.jpeg" ContentType="image/jpeg"/>
  <Override PartName="/ppt/media/image18.png" ContentType="image/png"/>
  <Override PartName="/ppt/media/image27.png" ContentType="image/png"/>
  <Override PartName="/ppt/media/image29.png" ContentType="image/png"/>
  <Override PartName="/ppt/media/image6.jpeg" ContentType="image/jpeg"/>
  <Override PartName="/ppt/media/image34.jpeg" ContentType="image/jpeg"/>
  <Override PartName="/ppt/media/image8.jpeg" ContentType="image/jpeg"/>
  <Override PartName="/ppt/media/image20.png" ContentType="image/png"/>
  <Override PartName="/ppt/media/image13.png" ContentType="image/png"/>
  <Override PartName="/ppt/media/image22.png" ContentType="image/png"/>
  <Override PartName="/ppt/media/image31.png" ContentType="image/png"/>
  <Override PartName="/ppt/media/image15.png" ContentType="image/png"/>
  <Override PartName="/ppt/media/image24.png" ContentType="image/png"/>
  <Override PartName="/ppt/media/image33.png" ContentType="image/png"/>
  <Override PartName="/ppt/media/image1.jpeg" ContentType="image/jpeg"/>
  <Override PartName="/ppt/media/image17.png" ContentType="image/png"/>
  <Override PartName="/ppt/media/image26.png" ContentType="image/png"/>
  <Override PartName="/ppt/media/image19.png" ContentType="image/png"/>
  <Override PartName="/ppt/media/image3.jpeg" ContentType="image/jpeg"/>
  <Override PartName="/ppt/media/image28.png" ContentType="image/png"/>
  <Override PartName="/ppt/media/image5.jpeg" ContentType="image/jpeg"/>
  <Override PartName="/ppt/media/image4.png" ContentType="image/png"/>
  <Override PartName="/ppt/slideLayouts/slideLayout2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_rels/slideLayout37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6.xml.rels" ContentType="application/vnd.openxmlformats-package.relationships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slides/_rels/slide28.xml.rels" ContentType="application/vnd.openxmlformats-package.relationships+xml"/>
  <Override PartName="/ppt/slides/_rels/slide39.xml.rels" ContentType="application/vnd.openxmlformats-package.relationships+xml"/>
  <Override PartName="/ppt/slides/_rels/slide37.xml.rels" ContentType="application/vnd.openxmlformats-package.relationships+xml"/>
  <Override PartName="/ppt/slides/_rels/slide12.xml.rels" ContentType="application/vnd.openxmlformats-package.relationships+xml"/>
  <Override PartName="/ppt/slides/_rels/slide35.xml.rels" ContentType="application/vnd.openxmlformats-package.relationships+xml"/>
  <Override PartName="/ppt/slides/_rels/slide10.xml.rels" ContentType="application/vnd.openxmlformats-package.relationships+xml"/>
  <Override PartName="/ppt/slides/_rels/slide33.xml.rels" ContentType="application/vnd.openxmlformats-package.relationships+xml"/>
  <Override PartName="/ppt/slides/_rels/slide31.xml.rels" ContentType="application/vnd.openxmlformats-package.relationships+xml"/>
  <Override PartName="/ppt/slides/_rels/slide2.xml.rels" ContentType="application/vnd.openxmlformats-package.relationships+xml"/>
  <Override PartName="/ppt/slides/_rels/slide18.xml.rels" ContentType="application/vnd.openxmlformats-package.relationships+xml"/>
  <Override PartName="/ppt/slides/_rels/slide16.xml.rels" ContentType="application/vnd.openxmlformats-package.relationships+xml"/>
  <Override PartName="/ppt/slides/_rels/slide14.xml.rels" ContentType="application/vnd.openxmlformats-package.relationships+xml"/>
  <Override PartName="/ppt/slides/_rels/slide8.xml.rels" ContentType="application/vnd.openxmlformats-package.relationships+xml"/>
  <Override PartName="/ppt/slides/_rels/slide25.xml.rels" ContentType="application/vnd.openxmlformats-package.relationships+xml"/>
  <Override PartName="/ppt/slides/_rels/slide6.xml.rels" ContentType="application/vnd.openxmlformats-package.relationships+xml"/>
  <Override PartName="/ppt/slides/_rels/slide2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40.xml.rels" ContentType="application/vnd.openxmlformats-package.relationships+xml"/>
  <Override PartName="/ppt/slides/_rels/slide29.xml.rels" ContentType="application/vnd.openxmlformats-package.relationships+xml"/>
  <Override PartName="/ppt/slides/_rels/slide27.xml.rels" ContentType="application/vnd.openxmlformats-package.relationships+xml"/>
  <Override PartName="/ppt/slides/_rels/slide38.xml.rels" ContentType="application/vnd.openxmlformats-package.relationships+xml"/>
  <Override PartName="/ppt/slides/_rels/slide13.xml.rels" ContentType="application/vnd.openxmlformats-package.relationships+xml"/>
  <Override PartName="/ppt/slides/_rels/slide36.xml.rels" ContentType="application/vnd.openxmlformats-package.relationships+xml"/>
  <Override PartName="/ppt/slides/_rels/slide11.xml.rels" ContentType="application/vnd.openxmlformats-package.relationships+xml"/>
  <Override PartName="/ppt/slides/_rels/slide34.xml.rels" ContentType="application/vnd.openxmlformats-package.relationships+xml"/>
  <Override PartName="/ppt/slides/_rels/slide32.xml.rels" ContentType="application/vnd.openxmlformats-package.relationships+xml"/>
  <Override PartName="/ppt/slides/_rels/slide30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_rels/slide19.xml.rels" ContentType="application/vnd.openxmlformats-package.relationships+xml"/>
  <Override PartName="/ppt/slides/_rels/slide17.xml.rels" ContentType="application/vnd.openxmlformats-package.relationships+xml"/>
  <Override PartName="/ppt/slides/_rels/slide15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7.xml.rels" ContentType="application/vnd.openxmlformats-package.relationships+xml"/>
  <Override PartName="/ppt/slides/_rels/slide24.xml.rels" ContentType="application/vnd.openxmlformats-package.relationships+xml"/>
  <Override PartName="/ppt/slides/_rels/slide22.xml.rels" ContentType="application/vnd.openxmlformats-package.relationships+xml"/>
  <Override PartName="/ppt/slides/_rels/slide5.xml.rels" ContentType="application/vnd.openxmlformats-package.relationships+xml"/>
  <Override PartName="/ppt/slides/_rels/slide20.xml.rels" ContentType="application/vnd.openxmlformats-package.relationships+xml"/>
  <Override PartName="/ppt/slides/_rels/slide41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9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0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slides/slide26.xml" ContentType="application/vnd.openxmlformats-officedocument.presentationml.slide+xml"/>
  <Override PartName="/ppt/slides/slide3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39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5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  <p:sldMasterId id="214748368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bIns="0" lIns="0" rIns="0" tIns="0" wrap="none"/>
          <a:p>
            <a:r>
              <a:rPr lang="ru-RU"/>
              <a:t>Для правки формата примечаний щелкните мышью</a:t>
            </a:r>
            <a:endParaRPr/>
          </a:p>
        </p:txBody>
      </p:sp>
      <p:sp>
        <p:nvSpPr>
          <p:cNvPr id="166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bIns="0" lIns="0" rIns="0" tIns="0" wrap="none"/>
          <a:p>
            <a:r>
              <a:rPr lang="ru-RU"/>
              <a:t>&lt;заголовок&gt;</a:t>
            </a:r>
            <a:endParaRPr/>
          </a:p>
        </p:txBody>
      </p:sp>
      <p:sp>
        <p:nvSpPr>
          <p:cNvPr id="167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bIns="0" lIns="0" rIns="0" tIns="0" wrap="none"/>
          <a:p>
            <a:pPr algn="r"/>
            <a:r>
              <a:rPr lang="ru-RU"/>
              <a:t>&lt;дата/время&gt;</a:t>
            </a:r>
            <a:endParaRPr/>
          </a:p>
        </p:txBody>
      </p:sp>
      <p:sp>
        <p:nvSpPr>
          <p:cNvPr id="168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anchor="b" bIns="0" lIns="0" rIns="0" tIns="0" wrap="none"/>
          <a:p>
            <a:r>
              <a:rPr lang="ru-RU"/>
              <a:t>&lt;нижний колонтитул&gt;</a:t>
            </a:r>
            <a:endParaRPr/>
          </a:p>
        </p:txBody>
      </p:sp>
      <p:sp>
        <p:nvSpPr>
          <p:cNvPr id="169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anchor="b" bIns="0" lIns="0" rIns="0" tIns="0" wrap="none"/>
          <a:p>
            <a:pPr algn="r"/>
            <a:fld id="{612191C1-2111-4131-9111-8171A1B1A1F1}" type="slidenum">
              <a:rPr lang="ru-RU"/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330" name="TextShape 2"/>
          <p:cNvSpPr txBox="1"/>
          <p:nvPr/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0191D141-F100-4151-9111-E1A1D121C111}" type="slidenum">
              <a:rPr lang="ru-RU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/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82292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4227480"/>
            <a:ext cx="82292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673520" y="422748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422748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457200" y="1935000"/>
            <a:ext cx="8229240" cy="43894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82292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457200" y="704880"/>
            <a:ext cx="8229240" cy="56192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57200" y="422748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457200" y="1935000"/>
            <a:ext cx="8229240" cy="43894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673520" y="422748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57200" y="4227480"/>
            <a:ext cx="822852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82292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57200" y="4227480"/>
            <a:ext cx="82292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4673520" y="422748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422748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57200" y="1935000"/>
            <a:ext cx="8229240" cy="43894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82292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82292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57200" y="704880"/>
            <a:ext cx="8229240" cy="56192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57200" y="422748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4673520" y="422748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57200" y="4227480"/>
            <a:ext cx="822852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82292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57200" y="4227480"/>
            <a:ext cx="82292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4673520" y="422748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57200" y="422748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4" name="PlaceHolder 2"/>
          <p:cNvSpPr>
            <a:spLocks noGrp="1"/>
          </p:cNvSpPr>
          <p:nvPr>
            <p:ph type="subTitle"/>
          </p:nvPr>
        </p:nvSpPr>
        <p:spPr>
          <a:xfrm>
            <a:off x="457200" y="1935000"/>
            <a:ext cx="8229240" cy="43894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82292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subTitle"/>
          </p:nvPr>
        </p:nvSpPr>
        <p:spPr>
          <a:xfrm>
            <a:off x="457200" y="704880"/>
            <a:ext cx="8229240" cy="56192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457200" y="422748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5" name="PlaceHolder 4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4673520" y="422748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3" name="PlaceHolder 4"/>
          <p:cNvSpPr>
            <a:spLocks noGrp="1"/>
          </p:cNvSpPr>
          <p:nvPr>
            <p:ph type="body"/>
          </p:nvPr>
        </p:nvSpPr>
        <p:spPr>
          <a:xfrm>
            <a:off x="457200" y="4227480"/>
            <a:ext cx="822852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82292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6" name="PlaceHolder 3"/>
          <p:cNvSpPr>
            <a:spLocks noGrp="1"/>
          </p:cNvSpPr>
          <p:nvPr>
            <p:ph type="body"/>
          </p:nvPr>
        </p:nvSpPr>
        <p:spPr>
          <a:xfrm>
            <a:off x="457200" y="4227480"/>
            <a:ext cx="82292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0" name="PlaceHolder 4"/>
          <p:cNvSpPr>
            <a:spLocks noGrp="1"/>
          </p:cNvSpPr>
          <p:nvPr>
            <p:ph type="body"/>
          </p:nvPr>
        </p:nvSpPr>
        <p:spPr>
          <a:xfrm>
            <a:off x="4673520" y="422748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1" name="PlaceHolder 5"/>
          <p:cNvSpPr>
            <a:spLocks noGrp="1"/>
          </p:cNvSpPr>
          <p:nvPr>
            <p:ph type="body"/>
          </p:nvPr>
        </p:nvSpPr>
        <p:spPr>
          <a:xfrm>
            <a:off x="457200" y="422748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4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457200" y="704880"/>
            <a:ext cx="8229240" cy="56192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57200" y="422748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43891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673520" y="422748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3520" y="1935000"/>
            <a:ext cx="401544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57200" y="4227480"/>
            <a:ext cx="8228520" cy="20934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-9360" y="-7920"/>
            <a:ext cx="9162720" cy="1041120"/>
          </a:xfrm>
          <a:prstGeom prst="rect">
            <a:avLst>
              <a:gd fmla="val 0" name="adj1"/>
              <a:gd fmla="val 0" name="adj2"/>
              <a:gd fmla="val 0" name="adj3"/>
              <a:gd fmla="val 0" name="adj4"/>
              <a:gd fmla="val 0" name="adj5"/>
              <a:gd fmla="val 0" name="adj6"/>
              <a:gd fmla="val 0" name="adj7"/>
              <a:gd fmla="val 0" name="adj8"/>
            </a:avLst>
          </a:prstGeom>
          <a:gradFill>
            <a:gsLst>
              <a:gs pos="0">
                <a:srgbClr val="bc0059"/>
              </a:gs>
              <a:gs pos="100000">
                <a:srgbClr val="efaa00"/>
              </a:gs>
            </a:gsLst>
            <a:lin ang="5400000"/>
          </a:gradFill>
        </p:spPr>
      </p:sp>
      <p:sp>
        <p:nvSpPr>
          <p:cNvPr id="1" name="CustomShape 2"/>
          <p:cNvSpPr/>
          <p:nvPr/>
        </p:nvSpPr>
        <p:spPr>
          <a:xfrm>
            <a:off x="4381560" y="-7920"/>
            <a:ext cx="4762080" cy="637920"/>
          </a:xfrm>
          <a:prstGeom prst="rect">
            <a:avLst>
              <a:gd fmla="val 0" name="adj1"/>
              <a:gd fmla="val 0" name="adj2"/>
              <a:gd fmla="val 0" name="adj3"/>
              <a:gd fmla="val 0" name="adj4"/>
              <a:gd fmla="val 0" name="adj5"/>
              <a:gd fmla="val 0" name="adj6"/>
              <a:gd fmla="val 0" name="adj7"/>
              <a:gd fmla="val 0" name="adj8"/>
            </a:avLst>
          </a:prstGeom>
          <a:gradFill>
            <a:gsLst>
              <a:gs pos="0">
                <a:srgbClr val="c28b00"/>
              </a:gs>
              <a:gs pos="100000">
                <a:srgbClr val="e0006a"/>
              </a:gs>
            </a:gsLst>
            <a:lin ang="5400000"/>
          </a:gradFill>
        </p:spPr>
      </p:sp>
      <p:sp>
        <p:nvSpPr>
          <p:cNvPr id="2" name="CustomShape 3"/>
          <p:cNvSpPr/>
          <p:nvPr/>
        </p:nvSpPr>
        <p:spPr>
          <a:xfrm>
            <a:off x="-29160" y="422640"/>
            <a:ext cx="9162720" cy="647280"/>
          </a:xfrm>
          <a:prstGeom prst="rect">
            <a:avLst>
              <a:gd fmla="val 0" name="adj1"/>
              <a:gd fmla="val 0" name="adj2"/>
              <a:gd fmla="val 0" name="adj3"/>
              <a:gd fmla="val 0" name="adj4"/>
              <a:gd fmla="val 0" name="adj5"/>
              <a:gd fmla="val 0" name="adj6"/>
              <a:gd fmla="val 0" name="adj7"/>
              <a:gd fmla="val 0" name="adj8"/>
            </a:avLst>
          </a:prstGeom>
          <a:ln w="10800">
            <a:solidFill>
              <a:srgbClr val="ce126b"/>
            </a:solidFill>
            <a:round/>
          </a:ln>
        </p:spPr>
      </p:sp>
      <p:sp>
        <p:nvSpPr>
          <p:cNvPr id="3" name="CustomShape 4"/>
          <p:cNvSpPr/>
          <p:nvPr/>
        </p:nvSpPr>
        <p:spPr>
          <a:xfrm>
            <a:off x="-21600" y="496080"/>
            <a:ext cx="9175320" cy="528840"/>
          </a:xfrm>
          <a:prstGeom prst="rect">
            <a:avLst>
              <a:gd fmla="val 0" name="adj1"/>
              <a:gd fmla="val 0" name="adj2"/>
              <a:gd fmla="val 0" name="adj3"/>
              <a:gd fmla="val 0" name="adj4"/>
              <a:gd fmla="val 0" name="adj5"/>
              <a:gd fmla="val 0" name="adj6"/>
              <a:gd fmla="val 0" name="adj7"/>
              <a:gd fmla="val 0" name="adj8"/>
            </a:avLst>
          </a:prstGeom>
          <a:ln w="9360">
            <a:solidFill>
              <a:srgbClr val="ea157a"/>
            </a:solidFill>
            <a:round/>
          </a:ln>
        </p:spPr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anchor="b" bIns="0" lIns="0" rIns="0"/>
          <a:p>
            <a:r>
              <a:rPr lang="ru-RU" sz="5000">
                <a:solidFill>
                  <a:srgbClr val="4e5b6f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457200" y="1920240"/>
            <a:ext cx="4038120" cy="443448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ru-RU" sz="2600">
                <a:solidFill>
                  <a:srgbClr val="000000"/>
                </a:solidFill>
                <a:latin typeface="Constantia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 sz="2600">
                <a:solidFill>
                  <a:srgbClr val="000000"/>
                </a:solidFill>
                <a:latin typeface="Constantia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 sz="2600">
                <a:solidFill>
                  <a:srgbClr val="000000"/>
                </a:solidFill>
                <a:latin typeface="Constantia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 sz="2600">
                <a:solidFill>
                  <a:srgbClr val="000000"/>
                </a:solidFill>
                <a:latin typeface="Constantia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 sz="2600">
                <a:solidFill>
                  <a:srgbClr val="000000"/>
                </a:solidFill>
                <a:latin typeface="Constantia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600">
                <a:solidFill>
                  <a:srgbClr val="000000"/>
                </a:solidFill>
                <a:latin typeface="Constantia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2600">
                <a:solidFill>
                  <a:srgbClr val="000000"/>
                </a:solidFill>
                <a:latin typeface="Constantia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 sz="2600">
                <a:solidFill>
                  <a:srgbClr val="000000"/>
                </a:solidFill>
                <a:latin typeface="Constantia"/>
              </a:rPr>
              <a:t>Восьмой уровень структуры</a:t>
            </a:r>
            <a:endParaRPr/>
          </a:p>
          <a:p>
            <a:r>
              <a:rPr lang="ru-RU" sz="2600">
                <a:solidFill>
                  <a:srgbClr val="000000"/>
                </a:solidFill>
                <a:latin typeface="Constantia"/>
              </a:rPr>
              <a:t>Девятый уровень структурыОбразец текста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Constantia"/>
              </a:rPr>
              <a:t>Второй уровень</a:t>
            </a:r>
            <a:endParaRPr/>
          </a:p>
          <a:p>
            <a:r>
              <a:rPr lang="ru-RU" sz="2000">
                <a:solidFill>
                  <a:srgbClr val="000000"/>
                </a:solidFill>
                <a:latin typeface="Constantia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onstantia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onstantia"/>
              </a:rPr>
              <a:t>Пятый уровень</a:t>
            </a:r>
            <a:endParaRPr/>
          </a:p>
        </p:txBody>
      </p:sp>
      <p:sp>
        <p:nvSpPr>
          <p:cNvPr id="6" name="PlaceHolder 7"/>
          <p:cNvSpPr>
            <a:spLocks noGrp="1"/>
          </p:cNvSpPr>
          <p:nvPr>
            <p:ph type="body"/>
          </p:nvPr>
        </p:nvSpPr>
        <p:spPr>
          <a:xfrm>
            <a:off x="4648320" y="1920240"/>
            <a:ext cx="4038120" cy="4434480"/>
          </a:xfrm>
          <a:prstGeom prst="rect">
            <a:avLst/>
          </a:prstGeom>
        </p:spPr>
        <p:txBody>
          <a:bodyPr anchor="b" bIns="0" lIns="0" rIns="0" tIns="0"/>
          <a:p>
            <a:pPr>
              <a:buSzPct val="45000"/>
              <a:buFont typeface="StarSymbol"/>
              <a:buChar char=""/>
            </a:pPr>
            <a:r>
              <a:rPr lang="ru-RU" sz="2600">
                <a:solidFill>
                  <a:srgbClr val="4a566a"/>
                </a:solidFill>
                <a:latin typeface="Constantia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 sz="2600">
                <a:solidFill>
                  <a:srgbClr val="4a566a"/>
                </a:solidFill>
                <a:latin typeface="Constantia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 sz="2600">
                <a:solidFill>
                  <a:srgbClr val="4a566a"/>
                </a:solidFill>
                <a:latin typeface="Constantia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 sz="2600">
                <a:solidFill>
                  <a:srgbClr val="4a566a"/>
                </a:solidFill>
                <a:latin typeface="Constantia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 sz="2600">
                <a:solidFill>
                  <a:srgbClr val="4a566a"/>
                </a:solidFill>
                <a:latin typeface="Constantia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2600">
                <a:solidFill>
                  <a:srgbClr val="4a566a"/>
                </a:solidFill>
                <a:latin typeface="Constantia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2600">
                <a:solidFill>
                  <a:srgbClr val="4a566a"/>
                </a:solidFill>
                <a:latin typeface="Constantia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 sz="2600">
                <a:solidFill>
                  <a:srgbClr val="4a566a"/>
                </a:solidFill>
                <a:latin typeface="Constantia"/>
              </a:rPr>
              <a:t>Восьмой уровень структуры</a:t>
            </a:r>
            <a:endParaRPr/>
          </a:p>
          <a:p>
            <a:r>
              <a:rPr lang="ru-RU" sz="2600">
                <a:solidFill>
                  <a:srgbClr val="4a566a"/>
                </a:solidFill>
                <a:latin typeface="Constantia"/>
              </a:rPr>
              <a:t>Девятый уровень структурыОбразец текста</a:t>
            </a:r>
            <a:endParaRPr/>
          </a:p>
          <a:p>
            <a:r>
              <a:rPr lang="ru-RU" sz="2400">
                <a:solidFill>
                  <a:srgbClr val="000000"/>
                </a:solidFill>
                <a:latin typeface="Constantia"/>
              </a:rPr>
              <a:t>Второй уровень</a:t>
            </a:r>
            <a:endParaRPr/>
          </a:p>
          <a:p>
            <a:r>
              <a:rPr lang="ru-RU" sz="2000">
                <a:solidFill>
                  <a:srgbClr val="000000"/>
                </a:solidFill>
                <a:latin typeface="Constantia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onstantia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onstantia"/>
              </a:rPr>
              <a:t>Пятый уровень</a:t>
            </a:r>
            <a:endParaRPr/>
          </a:p>
        </p:txBody>
      </p:sp>
      <p:sp>
        <p:nvSpPr>
          <p:cNvPr id="7" name="PlaceHolder 8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onstantia"/>
              </a:rPr>
              <a:t>18.3.20</a:t>
            </a:r>
            <a:endParaRPr/>
          </a:p>
        </p:txBody>
      </p:sp>
      <p:sp>
        <p:nvSpPr>
          <p:cNvPr id="8" name="PlaceHolder 9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9" name="PlaceHolder 10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A14141B1-51E1-4131-B101-D101A1F1D1E1}" type="slidenum">
              <a:rPr lang="ru-RU">
                <a:solidFill>
                  <a:srgbClr val="000000"/>
                </a:solidFill>
                <a:latin typeface="Constantia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-9360" y="-7920"/>
            <a:ext cx="9162720" cy="1041120"/>
          </a:xfrm>
          <a:prstGeom prst="rect">
            <a:avLst>
              <a:gd fmla="val 0" name="adj1"/>
              <a:gd fmla="val 0" name="adj2"/>
              <a:gd fmla="val 0" name="adj3"/>
              <a:gd fmla="val 0" name="adj4"/>
              <a:gd fmla="val 0" name="adj5"/>
              <a:gd fmla="val 0" name="adj6"/>
              <a:gd fmla="val 0" name="adj7"/>
              <a:gd fmla="val 0" name="adj8"/>
            </a:avLst>
          </a:prstGeom>
          <a:gradFill>
            <a:gsLst>
              <a:gs pos="0">
                <a:srgbClr val="bc0059"/>
              </a:gs>
              <a:gs pos="100000">
                <a:srgbClr val="efaa00"/>
              </a:gs>
            </a:gsLst>
            <a:lin ang="5400000"/>
          </a:gradFill>
        </p:spPr>
      </p:sp>
      <p:sp>
        <p:nvSpPr>
          <p:cNvPr id="43" name="CustomShape 2"/>
          <p:cNvSpPr/>
          <p:nvPr/>
        </p:nvSpPr>
        <p:spPr>
          <a:xfrm>
            <a:off x="4381560" y="-7920"/>
            <a:ext cx="4762080" cy="637920"/>
          </a:xfrm>
          <a:prstGeom prst="rect">
            <a:avLst>
              <a:gd fmla="val 0" name="adj1"/>
              <a:gd fmla="val 0" name="adj2"/>
              <a:gd fmla="val 0" name="adj3"/>
              <a:gd fmla="val 0" name="adj4"/>
              <a:gd fmla="val 0" name="adj5"/>
              <a:gd fmla="val 0" name="adj6"/>
              <a:gd fmla="val 0" name="adj7"/>
              <a:gd fmla="val 0" name="adj8"/>
            </a:avLst>
          </a:prstGeom>
          <a:gradFill>
            <a:gsLst>
              <a:gs pos="0">
                <a:srgbClr val="c28b00"/>
              </a:gs>
              <a:gs pos="100000">
                <a:srgbClr val="e0006a"/>
              </a:gs>
            </a:gsLst>
            <a:lin ang="5400000"/>
          </a:gradFill>
        </p:spPr>
      </p:sp>
      <p:sp>
        <p:nvSpPr>
          <p:cNvPr id="44" name="CustomShape 3"/>
          <p:cNvSpPr/>
          <p:nvPr/>
        </p:nvSpPr>
        <p:spPr>
          <a:xfrm>
            <a:off x="-29160" y="422640"/>
            <a:ext cx="9162720" cy="647280"/>
          </a:xfrm>
          <a:prstGeom prst="rect">
            <a:avLst>
              <a:gd fmla="val 0" name="adj1"/>
              <a:gd fmla="val 0" name="adj2"/>
              <a:gd fmla="val 0" name="adj3"/>
              <a:gd fmla="val 0" name="adj4"/>
              <a:gd fmla="val 0" name="adj5"/>
              <a:gd fmla="val 0" name="adj6"/>
              <a:gd fmla="val 0" name="adj7"/>
              <a:gd fmla="val 0" name="adj8"/>
            </a:avLst>
          </a:prstGeom>
          <a:ln w="10800">
            <a:solidFill>
              <a:srgbClr val="ce126b"/>
            </a:solidFill>
            <a:round/>
          </a:ln>
        </p:spPr>
      </p:sp>
      <p:sp>
        <p:nvSpPr>
          <p:cNvPr id="45" name="CustomShape 4"/>
          <p:cNvSpPr/>
          <p:nvPr/>
        </p:nvSpPr>
        <p:spPr>
          <a:xfrm>
            <a:off x="-21600" y="496080"/>
            <a:ext cx="9175320" cy="528840"/>
          </a:xfrm>
          <a:prstGeom prst="rect">
            <a:avLst>
              <a:gd fmla="val 0" name="adj1"/>
              <a:gd fmla="val 0" name="adj2"/>
              <a:gd fmla="val 0" name="adj3"/>
              <a:gd fmla="val 0" name="adj4"/>
              <a:gd fmla="val 0" name="adj5"/>
              <a:gd fmla="val 0" name="adj6"/>
              <a:gd fmla="val 0" name="adj7"/>
              <a:gd fmla="val 0" name="adj8"/>
            </a:avLst>
          </a:prstGeom>
          <a:ln w="9360">
            <a:solidFill>
              <a:srgbClr val="ea157a"/>
            </a:solidFill>
            <a:round/>
          </a:ln>
        </p:spPr>
      </p:sp>
      <p:sp>
        <p:nvSpPr>
          <p:cNvPr id="46" name="PlaceHolder 5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anchor="b" bIns="0" lIns="0" rIns="18360" tIns="0"/>
          <a:p>
            <a:r>
              <a:rPr b="1" lang="ru-RU" sz="5600">
                <a:solidFill>
                  <a:srgbClr val="ffc05c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47" name="PlaceHolder 6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onstantia"/>
              </a:rPr>
              <a:t>18.3.20</a:t>
            </a:r>
            <a:endParaRPr/>
          </a:p>
        </p:txBody>
      </p:sp>
      <p:sp>
        <p:nvSpPr>
          <p:cNvPr id="48" name="PlaceHolder 7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49" name="PlaceHolder 8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F1D11151-5161-41B1-B141-71313161B121}" type="slidenum">
              <a:rPr lang="ru-RU">
                <a:solidFill>
                  <a:srgbClr val="000000"/>
                </a:solidFill>
                <a:latin typeface="Constantia"/>
              </a:rPr>
              <a:t>&lt;номер&gt;</a:t>
            </a:fld>
            <a:endParaRPr/>
          </a:p>
        </p:txBody>
      </p:sp>
      <p:sp>
        <p:nvSpPr>
          <p:cNvPr id="50" name="PlaceHolder 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-9360" y="-7920"/>
            <a:ext cx="9162720" cy="1041120"/>
          </a:xfrm>
          <a:prstGeom prst="rect">
            <a:avLst>
              <a:gd fmla="val 0" name="adj1"/>
              <a:gd fmla="val 0" name="adj2"/>
              <a:gd fmla="val 0" name="adj3"/>
              <a:gd fmla="val 0" name="adj4"/>
              <a:gd fmla="val 0" name="adj5"/>
              <a:gd fmla="val 0" name="adj6"/>
              <a:gd fmla="val 0" name="adj7"/>
              <a:gd fmla="val 0" name="adj8"/>
            </a:avLst>
          </a:prstGeom>
          <a:gradFill>
            <a:gsLst>
              <a:gs pos="0">
                <a:srgbClr val="bc0059"/>
              </a:gs>
              <a:gs pos="100000">
                <a:srgbClr val="efaa00"/>
              </a:gs>
            </a:gsLst>
            <a:lin ang="5400000"/>
          </a:gradFill>
        </p:spPr>
      </p:sp>
      <p:sp>
        <p:nvSpPr>
          <p:cNvPr id="84" name="CustomShape 2"/>
          <p:cNvSpPr/>
          <p:nvPr/>
        </p:nvSpPr>
        <p:spPr>
          <a:xfrm>
            <a:off x="4381560" y="-7920"/>
            <a:ext cx="4762080" cy="637920"/>
          </a:xfrm>
          <a:prstGeom prst="rect">
            <a:avLst>
              <a:gd fmla="val 0" name="adj1"/>
              <a:gd fmla="val 0" name="adj2"/>
              <a:gd fmla="val 0" name="adj3"/>
              <a:gd fmla="val 0" name="adj4"/>
              <a:gd fmla="val 0" name="adj5"/>
              <a:gd fmla="val 0" name="adj6"/>
              <a:gd fmla="val 0" name="adj7"/>
              <a:gd fmla="val 0" name="adj8"/>
            </a:avLst>
          </a:prstGeom>
          <a:gradFill>
            <a:gsLst>
              <a:gs pos="0">
                <a:srgbClr val="c28b00"/>
              </a:gs>
              <a:gs pos="100000">
                <a:srgbClr val="e0006a"/>
              </a:gs>
            </a:gsLst>
            <a:lin ang="5400000"/>
          </a:gradFill>
        </p:spPr>
      </p:sp>
      <p:sp>
        <p:nvSpPr>
          <p:cNvPr id="85" name="CustomShape 3"/>
          <p:cNvSpPr/>
          <p:nvPr/>
        </p:nvSpPr>
        <p:spPr>
          <a:xfrm>
            <a:off x="-29160" y="422640"/>
            <a:ext cx="9162720" cy="647280"/>
          </a:xfrm>
          <a:prstGeom prst="rect">
            <a:avLst>
              <a:gd fmla="val 0" name="adj1"/>
              <a:gd fmla="val 0" name="adj2"/>
              <a:gd fmla="val 0" name="adj3"/>
              <a:gd fmla="val 0" name="adj4"/>
              <a:gd fmla="val 0" name="adj5"/>
              <a:gd fmla="val 0" name="adj6"/>
              <a:gd fmla="val 0" name="adj7"/>
              <a:gd fmla="val 0" name="adj8"/>
            </a:avLst>
          </a:prstGeom>
          <a:ln w="10800">
            <a:solidFill>
              <a:srgbClr val="ce126b"/>
            </a:solidFill>
            <a:round/>
          </a:ln>
        </p:spPr>
      </p:sp>
      <p:sp>
        <p:nvSpPr>
          <p:cNvPr id="86" name="CustomShape 4"/>
          <p:cNvSpPr/>
          <p:nvPr/>
        </p:nvSpPr>
        <p:spPr>
          <a:xfrm>
            <a:off x="-21600" y="496080"/>
            <a:ext cx="9175320" cy="528840"/>
          </a:xfrm>
          <a:prstGeom prst="rect">
            <a:avLst>
              <a:gd fmla="val 0" name="adj1"/>
              <a:gd fmla="val 0" name="adj2"/>
              <a:gd fmla="val 0" name="adj3"/>
              <a:gd fmla="val 0" name="adj4"/>
              <a:gd fmla="val 0" name="adj5"/>
              <a:gd fmla="val 0" name="adj6"/>
              <a:gd fmla="val 0" name="adj7"/>
              <a:gd fmla="val 0" name="adj8"/>
            </a:avLst>
          </a:prstGeom>
          <a:ln w="9360">
            <a:solidFill>
              <a:srgbClr val="ea157a"/>
            </a:solidFill>
            <a:round/>
          </a:ln>
        </p:spPr>
      </p:sp>
      <p:sp>
        <p:nvSpPr>
          <p:cNvPr id="87" name="PlaceHolder 5"/>
          <p:cNvSpPr>
            <a:spLocks noGrp="1"/>
          </p:cNvSpPr>
          <p:nvPr>
            <p:ph type="title"/>
          </p:nvPr>
        </p:nvSpPr>
        <p:spPr>
          <a:xfrm>
            <a:off x="457200" y="704880"/>
            <a:ext cx="8229240" cy="1142640"/>
          </a:xfrm>
          <a:prstGeom prst="rect">
            <a:avLst/>
          </a:prstGeom>
        </p:spPr>
        <p:txBody>
          <a:bodyPr anchor="b" bIns="0" lIns="0" rIns="0"/>
          <a:p>
            <a:r>
              <a:rPr lang="ru-RU" sz="5000">
                <a:solidFill>
                  <a:srgbClr val="4e5b6f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88" name="PlaceHolder 6"/>
          <p:cNvSpPr>
            <a:spLocks noGrp="1"/>
          </p:cNvSpPr>
          <p:nvPr>
            <p:ph type="body"/>
          </p:nvPr>
        </p:nvSpPr>
        <p:spPr>
          <a:xfrm>
            <a:off x="457200" y="1935000"/>
            <a:ext cx="8229240" cy="438912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onstantia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onstantia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onstantia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onstantia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onstantia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onstantia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onstantia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onstantia"/>
              </a:rPr>
              <a:t>Восьмой уровень структуры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onstantia"/>
              </a:rPr>
              <a:t>Девятый уровень структурыОбразец текста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onstantia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onstantia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onstantia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onstantia"/>
              </a:rPr>
              <a:t>Пятый уровень</a:t>
            </a:r>
            <a:endParaRPr/>
          </a:p>
        </p:txBody>
      </p:sp>
      <p:sp>
        <p:nvSpPr>
          <p:cNvPr id="89" name="PlaceHolder 7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onstantia"/>
              </a:rPr>
              <a:t>18.3.20</a:t>
            </a:r>
            <a:endParaRPr/>
          </a:p>
        </p:txBody>
      </p:sp>
      <p:sp>
        <p:nvSpPr>
          <p:cNvPr id="90" name="PlaceHolder 8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91" name="PlaceHolder 9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11514171-4111-41F1-8131-F1E1A1711131}" type="slidenum">
              <a:rPr lang="ru-RU">
                <a:solidFill>
                  <a:srgbClr val="000000"/>
                </a:solidFill>
                <a:latin typeface="Constantia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-9360" y="-7920"/>
            <a:ext cx="9162720" cy="1041120"/>
          </a:xfrm>
          <a:prstGeom prst="rect">
            <a:avLst>
              <a:gd fmla="val 0" name="adj1"/>
              <a:gd fmla="val 0" name="adj2"/>
              <a:gd fmla="val 0" name="adj3"/>
              <a:gd fmla="val 0" name="adj4"/>
              <a:gd fmla="val 0" name="adj5"/>
              <a:gd fmla="val 0" name="adj6"/>
              <a:gd fmla="val 0" name="adj7"/>
              <a:gd fmla="val 0" name="adj8"/>
            </a:avLst>
          </a:prstGeom>
          <a:gradFill>
            <a:gsLst>
              <a:gs pos="0">
                <a:srgbClr val="bc0059"/>
              </a:gs>
              <a:gs pos="100000">
                <a:srgbClr val="efaa00"/>
              </a:gs>
            </a:gsLst>
            <a:lin ang="5400000"/>
          </a:gradFill>
        </p:spPr>
      </p:sp>
      <p:sp>
        <p:nvSpPr>
          <p:cNvPr id="125" name="CustomShape 2"/>
          <p:cNvSpPr/>
          <p:nvPr/>
        </p:nvSpPr>
        <p:spPr>
          <a:xfrm>
            <a:off x="4381560" y="-7920"/>
            <a:ext cx="4762080" cy="637920"/>
          </a:xfrm>
          <a:prstGeom prst="rect">
            <a:avLst>
              <a:gd fmla="val 0" name="adj1"/>
              <a:gd fmla="val 0" name="adj2"/>
              <a:gd fmla="val 0" name="adj3"/>
              <a:gd fmla="val 0" name="adj4"/>
              <a:gd fmla="val 0" name="adj5"/>
              <a:gd fmla="val 0" name="adj6"/>
              <a:gd fmla="val 0" name="adj7"/>
              <a:gd fmla="val 0" name="adj8"/>
            </a:avLst>
          </a:prstGeom>
          <a:gradFill>
            <a:gsLst>
              <a:gs pos="0">
                <a:srgbClr val="c28b00"/>
              </a:gs>
              <a:gs pos="100000">
                <a:srgbClr val="e0006a"/>
              </a:gs>
            </a:gsLst>
            <a:lin ang="5400000"/>
          </a:gradFill>
        </p:spPr>
      </p:sp>
      <p:sp>
        <p:nvSpPr>
          <p:cNvPr id="126" name="CustomShape 3"/>
          <p:cNvSpPr/>
          <p:nvPr/>
        </p:nvSpPr>
        <p:spPr>
          <a:xfrm>
            <a:off x="-29160" y="422640"/>
            <a:ext cx="9162720" cy="647280"/>
          </a:xfrm>
          <a:prstGeom prst="rect">
            <a:avLst>
              <a:gd fmla="val 0" name="adj1"/>
              <a:gd fmla="val 0" name="adj2"/>
              <a:gd fmla="val 0" name="adj3"/>
              <a:gd fmla="val 0" name="adj4"/>
              <a:gd fmla="val 0" name="adj5"/>
              <a:gd fmla="val 0" name="adj6"/>
              <a:gd fmla="val 0" name="adj7"/>
              <a:gd fmla="val 0" name="adj8"/>
            </a:avLst>
          </a:prstGeom>
          <a:ln w="10800">
            <a:solidFill>
              <a:srgbClr val="ce126b"/>
            </a:solidFill>
            <a:round/>
          </a:ln>
        </p:spPr>
      </p:sp>
      <p:sp>
        <p:nvSpPr>
          <p:cNvPr id="127" name="CustomShape 4"/>
          <p:cNvSpPr/>
          <p:nvPr/>
        </p:nvSpPr>
        <p:spPr>
          <a:xfrm>
            <a:off x="-21600" y="496080"/>
            <a:ext cx="9175320" cy="528840"/>
          </a:xfrm>
          <a:prstGeom prst="rect">
            <a:avLst>
              <a:gd fmla="val 0" name="adj1"/>
              <a:gd fmla="val 0" name="adj2"/>
              <a:gd fmla="val 0" name="adj3"/>
              <a:gd fmla="val 0" name="adj4"/>
              <a:gd fmla="val 0" name="adj5"/>
              <a:gd fmla="val 0" name="adj6"/>
              <a:gd fmla="val 0" name="adj7"/>
              <a:gd fmla="val 0" name="adj8"/>
            </a:avLst>
          </a:prstGeom>
          <a:ln w="9360">
            <a:solidFill>
              <a:srgbClr val="ea157a"/>
            </a:solidFill>
            <a:round/>
          </a:ln>
        </p:spPr>
      </p:sp>
      <p:sp>
        <p:nvSpPr>
          <p:cNvPr id="128" name="PlaceHolder 5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onstantia"/>
              </a:rPr>
              <a:t>18.3.20</a:t>
            </a:r>
            <a:endParaRPr/>
          </a:p>
        </p:txBody>
      </p:sp>
      <p:sp>
        <p:nvSpPr>
          <p:cNvPr id="129" name="PlaceHolder 6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130" name="PlaceHolder 7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A17121A1-6181-4101-81F1-A121217111D1}" type="slidenum">
              <a:rPr lang="ru-RU">
                <a:solidFill>
                  <a:srgbClr val="000000"/>
                </a:solidFill>
                <a:latin typeface="Constantia"/>
              </a:rPr>
              <a:t>&lt;номер&gt;</a:t>
            </a:fld>
            <a:endParaRPr/>
          </a:p>
        </p:txBody>
      </p:sp>
      <p:sp>
        <p:nvSpPr>
          <p:cNvPr id="131" name="PlaceHolder 8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132" name="PlaceHolder 9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4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6" Type="http://schemas.openxmlformats.org/officeDocument/2006/relationships/slideLayout" Target="../slideLayouts/slideLayout2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25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25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image" Target="../media/image25.png"/><Relationship Id="rId15" Type="http://schemas.openxmlformats.org/officeDocument/2006/relationships/image" Target="../media/image26.png"/><Relationship Id="rId16" Type="http://schemas.openxmlformats.org/officeDocument/2006/relationships/image" Target="../media/image27.png"/><Relationship Id="rId17" Type="http://schemas.openxmlformats.org/officeDocument/2006/relationships/image" Target="../media/image28.png"/><Relationship Id="rId18" Type="http://schemas.openxmlformats.org/officeDocument/2006/relationships/image" Target="../media/image29.png"/><Relationship Id="rId19" Type="http://schemas.openxmlformats.org/officeDocument/2006/relationships/image" Target="../media/image30.png"/><Relationship Id="rId20" Type="http://schemas.openxmlformats.org/officeDocument/2006/relationships/image" Target="../media/image31.png"/><Relationship Id="rId21" Type="http://schemas.openxmlformats.org/officeDocument/2006/relationships/image" Target="../media/image32.png"/><Relationship Id="rId22" Type="http://schemas.openxmlformats.org/officeDocument/2006/relationships/image" Target="../media/image33.png"/><Relationship Id="rId23" Type="http://schemas.openxmlformats.org/officeDocument/2006/relationships/slideLayout" Target="../slideLayouts/slideLayout37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slideLayout" Target="../slideLayouts/slideLayout25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Shape 1"/>
          <p:cNvSpPr txBox="1"/>
          <p:nvPr/>
        </p:nvSpPr>
        <p:spPr>
          <a:xfrm>
            <a:off x="304920" y="380880"/>
            <a:ext cx="8610120" cy="1771200"/>
          </a:xfrm>
          <a:prstGeom prst="rect">
            <a:avLst/>
          </a:prstGeom>
        </p:spPr>
        <p:txBody>
          <a:bodyPr anchor="b" bIns="0" lIns="0" rIns="0"/>
          <a:p>
            <a:r>
              <a:rPr b="1" lang="ru-RU" sz="6000">
                <a:solidFill>
                  <a:srgbClr val="000066"/>
                </a:solidFill>
                <a:latin typeface="Comic Sans MS"/>
              </a:rPr>
              <a:t>Литературное чтение</a:t>
            </a:r>
            <a:endParaRPr/>
          </a:p>
        </p:txBody>
      </p:sp>
      <p:sp>
        <p:nvSpPr>
          <p:cNvPr id="171" name="TextShape 2"/>
          <p:cNvSpPr txBox="1"/>
          <p:nvPr/>
        </p:nvSpPr>
        <p:spPr>
          <a:xfrm>
            <a:off x="335520" y="2462400"/>
            <a:ext cx="5256360" cy="3403080"/>
          </a:xfrm>
          <a:prstGeom prst="rect">
            <a:avLst/>
          </a:prstGeom>
        </p:spPr>
        <p:txBody>
          <a:bodyPr anchor="b" bIns="0" lIns="0" rIns="0" tIns="0"/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r>
              <a:rPr b="1" lang="ru-RU" sz="3200">
                <a:solidFill>
                  <a:srgbClr val="ff0000"/>
                </a:solidFill>
                <a:latin typeface="Comic Sans MS"/>
              </a:rPr>
              <a:t>Тема: </a:t>
            </a:r>
            <a:r>
              <a:rPr b="1" lang="ru-RU" sz="3200">
                <a:solidFill>
                  <a:srgbClr val="4a566a"/>
                </a:solidFill>
                <a:latin typeface="Comic Sans MS"/>
              </a:rPr>
              <a:t>«Чебурашка» Э.Успенский (ТРКМ)</a:t>
            </a:r>
            <a:endParaRPr/>
          </a:p>
          <a:p>
            <a:pPr>
              <a:lnSpc>
                <a:spcPct val="90000"/>
              </a:lnSpc>
            </a:pPr>
            <a:r>
              <a:rPr b="1" lang="ru-RU" sz="2800">
                <a:solidFill>
                  <a:srgbClr val="4a566a"/>
                </a:solidFill>
                <a:latin typeface="Comic Sans MS"/>
              </a:rPr>
              <a:t>2 класс «Школа России»</a:t>
            </a: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  <a:p>
            <a:pPr algn="ctr">
              <a:lnSpc>
                <a:spcPct val="90000"/>
              </a:lnSpc>
            </a:pPr>
            <a:endParaRPr/>
          </a:p>
          <a:p>
            <a:pPr algn="ctr">
              <a:lnSpc>
                <a:spcPct val="90000"/>
              </a:lnSpc>
            </a:pPr>
            <a:endParaRPr/>
          </a:p>
        </p:txBody>
      </p:sp>
      <p:pic>
        <p:nvPicPr>
          <p:cNvPr descr="" id="172" name="Picture 7"/>
          <p:cNvPicPr/>
          <p:nvPr/>
        </p:nvPicPr>
        <p:blipFill>
          <a:blip r:embed="rId1"/>
          <a:stretch>
            <a:fillRect/>
          </a:stretch>
        </p:blipFill>
        <p:spPr>
          <a:xfrm>
            <a:off x="5148000" y="2205000"/>
            <a:ext cx="3528000" cy="3695400"/>
          </a:xfrm>
          <a:prstGeom prst="rect">
            <a:avLst/>
          </a:prstGeom>
        </p:spPr>
      </p:pic>
    </p:spTree>
  </p:cSld>
  <p:transition>
    <p:dissolve/>
  </p:transition>
  <p:timing>
    <p:tnLst>
      <p:par>
        <p:cTn dur="indefinite" id="1" nodeType="tmRoot" restart="never">
          <p:childTnLst>
            <p:seq>
              <p:cTn id="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extShape 1"/>
          <p:cNvSpPr txBox="1"/>
          <p:nvPr/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anchor="b" bIns="0" lIns="0" rIns="0"/>
          <a:p>
            <a:r>
              <a:rPr b="1" lang="ru-RU" sz="5000">
                <a:solidFill>
                  <a:srgbClr val="000066"/>
                </a:solidFill>
                <a:latin typeface="Comic Sans MS"/>
              </a:rPr>
              <a:t>Б. Заходер</a:t>
            </a:r>
            <a:r>
              <a:rPr b="1" lang="ru-RU" sz="5000">
                <a:solidFill>
                  <a:srgbClr val="000066"/>
                </a:solidFill>
                <a:latin typeface="Comic Sans MS"/>
              </a:rPr>
              <a:t>
</a:t>
            </a:r>
            <a:r>
              <a:rPr b="1" lang="ru-RU" sz="5000">
                <a:solidFill>
                  <a:srgbClr val="000066"/>
                </a:solidFill>
                <a:latin typeface="Comic Sans MS"/>
              </a:rPr>
              <a:t>Песенки Винни - Пуха</a:t>
            </a:r>
            <a:endParaRPr/>
          </a:p>
        </p:txBody>
      </p:sp>
      <p:sp>
        <p:nvSpPr>
          <p:cNvPr id="200" name="TextShape 2"/>
          <p:cNvSpPr txBox="1"/>
          <p:nvPr/>
        </p:nvSpPr>
        <p:spPr>
          <a:xfrm>
            <a:off x="4724280" y="1905120"/>
            <a:ext cx="4038120" cy="4455720"/>
          </a:xfrm>
          <a:prstGeom prst="rect">
            <a:avLst/>
          </a:prstGeom>
        </p:spPr>
        <p:txBody>
          <a:bodyPr/>
          <a:p>
            <a:pPr>
              <a:buSzPct val="95000"/>
              <a:buFont charset="2" typeface="Wingdings 2"/>
              <a:buChar char=""/>
            </a:pPr>
            <a:r>
              <a:rPr b="1" lang="ru-RU" sz="4400">
                <a:solidFill>
                  <a:srgbClr val="000066"/>
                </a:solidFill>
                <a:latin typeface="Comic Sans MS"/>
              </a:rPr>
              <a:t>Ворчалки</a:t>
            </a:r>
            <a:endParaRPr/>
          </a:p>
          <a:p>
            <a:pPr>
              <a:buSzPct val="95000"/>
              <a:buFont charset="2" typeface="Wingdings 2"/>
              <a:buChar char=""/>
            </a:pPr>
            <a:r>
              <a:rPr b="1" lang="ru-RU" sz="4400">
                <a:solidFill>
                  <a:srgbClr val="000066"/>
                </a:solidFill>
                <a:latin typeface="Comic Sans MS"/>
              </a:rPr>
              <a:t>Шумелки</a:t>
            </a:r>
            <a:endParaRPr/>
          </a:p>
          <a:p>
            <a:pPr>
              <a:buSzPct val="95000"/>
              <a:buFont charset="2" typeface="Wingdings 2"/>
              <a:buChar char=""/>
            </a:pPr>
            <a:r>
              <a:rPr b="1" lang="ru-RU" sz="4400">
                <a:solidFill>
                  <a:srgbClr val="000066"/>
                </a:solidFill>
                <a:latin typeface="Comic Sans MS"/>
              </a:rPr>
              <a:t>Пыхтелки</a:t>
            </a:r>
            <a:endParaRPr/>
          </a:p>
          <a:p>
            <a:pPr>
              <a:buSzPct val="95000"/>
              <a:buFont charset="2" typeface="Wingdings 2"/>
              <a:buChar char=""/>
            </a:pPr>
            <a:r>
              <a:rPr b="1" lang="ru-RU" sz="4400">
                <a:solidFill>
                  <a:srgbClr val="000066"/>
                </a:solidFill>
                <a:latin typeface="Comic Sans MS"/>
              </a:rPr>
              <a:t>Сопелки</a:t>
            </a:r>
            <a:endParaRPr/>
          </a:p>
        </p:txBody>
      </p:sp>
    </p:spTree>
  </p:cSld>
  <p:transition>
    <p:split dir="in" orient="horz"/>
  </p:transition>
  <p:timing>
    <p:tnLst>
      <p:par>
        <p:cTn dur="indefinite" id="101" nodeType="tmRoot" restart="never">
          <p:childTnLst>
            <p:seq>
              <p:cTn dur="indefinite" id="102" nodeType="mainSeq">
                <p:childTnLst>
                  <p:par>
                    <p:cTn fill="hold" id="103">
                      <p:stCondLst>
                        <p:cond delay="indefinite"/>
                      </p:stCondLst>
                      <p:childTnLst>
                        <p:par>
                          <p:cTn fill="hold" id="104">
                            <p:stCondLst>
                              <p:cond delay="0"/>
                            </p:stCondLst>
                            <p:childTnLst>
                              <p:par>
                                <p:cTn fill="hold" id="10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07"/>
                                        <p:tgtEl>
                                          <p:spTgt spid="200">
                                            <p:txEl>
                                              <p:pRg end="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08"/>
                                        <p:tgtEl>
                                          <p:spTgt spid="200">
                                            <p:txEl>
                                              <p:pRg end="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9">
                      <p:stCondLst>
                        <p:cond delay="indefinite"/>
                      </p:stCondLst>
                      <p:childTnLst>
                        <p:par>
                          <p:cTn fill="hold" id="110">
                            <p:stCondLst>
                              <p:cond delay="0"/>
                            </p:stCondLst>
                            <p:childTnLst>
                              <p:par>
                                <p:cTn fill="hold" id="11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17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13"/>
                                        <p:tgtEl>
                                          <p:spTgt spid="200">
                                            <p:txEl>
                                              <p:pRg end="17" st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14"/>
                                        <p:tgtEl>
                                          <p:spTgt spid="200">
                                            <p:txEl>
                                              <p:pRg end="17" st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5">
                      <p:stCondLst>
                        <p:cond delay="indefinite"/>
                      </p:stCondLst>
                      <p:childTnLst>
                        <p:par>
                          <p:cTn fill="hold" id="116">
                            <p:stCondLst>
                              <p:cond delay="0"/>
                            </p:stCondLst>
                            <p:childTnLst>
                              <p:par>
                                <p:cTn fill="hold" id="117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26" st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19"/>
                                        <p:tgtEl>
                                          <p:spTgt spid="200">
                                            <p:txEl>
                                              <p:pRg end="26" st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20"/>
                                        <p:tgtEl>
                                          <p:spTgt spid="200">
                                            <p:txEl>
                                              <p:pRg end="26" st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21">
                      <p:stCondLst>
                        <p:cond delay="indefinite"/>
                      </p:stCondLst>
                      <p:childTnLst>
                        <p:par>
                          <p:cTn fill="hold" id="122">
                            <p:stCondLst>
                              <p:cond delay="0"/>
                            </p:stCondLst>
                            <p:childTnLst>
                              <p:par>
                                <p:cTn fill="hold" id="123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34" st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125"/>
                                        <p:tgtEl>
                                          <p:spTgt spid="200">
                                            <p:txEl>
                                              <p:pRg end="34" st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126"/>
                                        <p:tgtEl>
                                          <p:spTgt spid="200">
                                            <p:txEl>
                                              <p:pRg end="34" st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extShape 1"/>
          <p:cNvSpPr txBox="1"/>
          <p:nvPr/>
        </p:nvSpPr>
        <p:spPr>
          <a:xfrm>
            <a:off x="0" y="1803240"/>
            <a:ext cx="9143640" cy="461772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lang="ru-RU" sz="4400">
                <a:solidFill>
                  <a:srgbClr val="000000"/>
                </a:solidFill>
                <a:latin typeface="Times New Roman"/>
                <a:ea typeface="Calibri"/>
              </a:rPr>
              <a:t>МЧРЕБУШОКРЛАТВИШЗКДАЩ</a:t>
            </a:r>
            <a:endParaRPr/>
          </a:p>
          <a:p>
            <a:pPr>
              <a:lnSpc>
                <a:spcPct val="100000"/>
              </a:lnSpc>
            </a:pPr>
            <a:r>
              <a:rPr lang="ru-RU" sz="4400">
                <a:solidFill>
                  <a:srgbClr val="ffff00"/>
                </a:solidFill>
                <a:latin typeface="Times New Roman"/>
                <a:ea typeface="Calibri"/>
              </a:rPr>
              <a:t>       </a:t>
            </a:r>
            <a:endParaRPr/>
          </a:p>
          <a:p>
            <a:pPr>
              <a:lnSpc>
                <a:spcPct val="100000"/>
              </a:lnSpc>
            </a:pPr>
            <a:r>
              <a:rPr lang="ru-RU" sz="4400">
                <a:solidFill>
                  <a:srgbClr val="ffff00"/>
                </a:solidFill>
                <a:latin typeface="Times New Roman"/>
                <a:ea typeface="Calibri"/>
              </a:rPr>
              <a:t> </a:t>
            </a:r>
            <a:r>
              <a:rPr lang="ru-RU" sz="4400">
                <a:solidFill>
                  <a:srgbClr val="ff0000"/>
                </a:solidFill>
                <a:latin typeface="Times New Roman"/>
                <a:ea typeface="Calibri"/>
              </a:rPr>
              <a:t>Шифр:</a:t>
            </a:r>
            <a:r>
              <a:rPr lang="ru-RU" sz="4400">
                <a:solidFill>
                  <a:srgbClr val="ffff00"/>
                </a:solidFill>
                <a:latin typeface="Times New Roman"/>
                <a:ea typeface="Calibri"/>
              </a:rPr>
              <a:t> </a:t>
            </a:r>
            <a:r>
              <a:rPr lang="ru-RU" sz="4400">
                <a:solidFill>
                  <a:srgbClr val="002060"/>
                </a:solidFill>
                <a:latin typeface="Times New Roman"/>
                <a:ea typeface="Calibri"/>
              </a:rPr>
              <a:t>2   4  5 6  10  12  16  18   20</a:t>
            </a:r>
            <a:endParaRPr/>
          </a:p>
          <a:p>
            <a:pPr>
              <a:lnSpc>
                <a:spcPct val="100000"/>
              </a:lnSpc>
            </a:pPr>
            <a:r>
              <a:rPr lang="ru-RU" sz="4400">
                <a:solidFill>
                  <a:srgbClr val="ffff00"/>
                </a:solidFill>
                <a:latin typeface="Times New Roman"/>
                <a:ea typeface="Calibri"/>
              </a:rPr>
              <a:t>             </a:t>
            </a:r>
            <a:r>
              <a:rPr b="1" lang="ru-RU" sz="5400">
                <a:solidFill>
                  <a:srgbClr val="c00000"/>
                </a:solidFill>
                <a:latin typeface="Times New Roman"/>
                <a:ea typeface="Calibri"/>
              </a:rPr>
              <a:t>Ч  е б у  р   а  ш   к   а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descr="" id="20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627640" y="188640"/>
            <a:ext cx="3312000" cy="2295360"/>
          </a:xfrm>
          <a:prstGeom prst="rect">
            <a:avLst/>
          </a:prstGeom>
        </p:spPr>
      </p:pic>
    </p:spTree>
  </p:cSld>
  <p:transition>
    <p:dissolve/>
  </p:transition>
  <p:timing>
    <p:tnLst>
      <p:par>
        <p:cTn dur="indefinite" id="127" nodeType="tmRoot" restart="never">
          <p:childTnLst>
            <p:seq>
              <p:cTn dur="indefinite" id="128" nodeType="mainSeq">
                <p:childTnLst>
                  <p:par>
                    <p:cTn fill="hold" id="129">
                      <p:stCondLst>
                        <p:cond delay="indefinite"/>
                      </p:stCondLst>
                      <p:childTnLst>
                        <p:par>
                          <p:cTn fill="hold" id="130">
                            <p:stCondLst>
                              <p:cond delay="0"/>
                            </p:stCondLst>
                            <p:childTnLst>
                              <p:par>
                                <p:cTn fill="hold" id="131" nodeType="click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23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133"/>
                                        <p:tgtEl>
                                          <p:spTgt spid="201">
                                            <p:txEl>
                                              <p:pRg end="23" st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34"/>
                                        <p:tgtEl>
                                          <p:spTgt spid="201">
                                            <p:txEl>
                                              <p:pRg end="23" st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35"/>
                                        <p:tgtEl>
                                          <p:spTgt spid="201">
                                            <p:txEl>
                                              <p:pRg end="23" st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136"/>
                                        <p:tgtEl>
                                          <p:spTgt spid="201">
                                            <p:txEl>
                                              <p:pRg end="23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7">
                      <p:stCondLst>
                        <p:cond delay="indefinite"/>
                      </p:stCondLst>
                      <p:childTnLst>
                        <p:par>
                          <p:cTn fill="hold" id="138">
                            <p:stCondLst>
                              <p:cond delay="0"/>
                            </p:stCondLst>
                            <p:childTnLst>
                              <p:par>
                                <p:cTn fill="hold" id="139" nodeType="click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70" st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141"/>
                                        <p:tgtEl>
                                          <p:spTgt spid="201">
                                            <p:txEl>
                                              <p:pRg end="70" st="3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42"/>
                                        <p:tgtEl>
                                          <p:spTgt spid="201">
                                            <p:txEl>
                                              <p:pRg end="70" st="3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43"/>
                                        <p:tgtEl>
                                          <p:spTgt spid="201">
                                            <p:txEl>
                                              <p:pRg end="70" st="3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144"/>
                                        <p:tgtEl>
                                          <p:spTgt spid="201">
                                            <p:txEl>
                                              <p:pRg end="70" st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45">
                      <p:stCondLst>
                        <p:cond delay="indefinite"/>
                      </p:stCondLst>
                      <p:childTnLst>
                        <p:par>
                          <p:cTn fill="hold" id="146">
                            <p:stCondLst>
                              <p:cond delay="0"/>
                            </p:stCondLst>
                            <p:childTnLst>
                              <p:par>
                                <p:cTn fill="hold" id="147" nodeType="click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end="110" st="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149"/>
                                        <p:tgtEl>
                                          <p:spTgt spid="201">
                                            <p:txEl>
                                              <p:pRg end="110" st="7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50"/>
                                        <p:tgtEl>
                                          <p:spTgt spid="201">
                                            <p:txEl>
                                              <p:pRg end="110" st="7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51"/>
                                        <p:tgtEl>
                                          <p:spTgt spid="201">
                                            <p:txEl>
                                              <p:pRg end="110" st="7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152"/>
                                        <p:tgtEl>
                                          <p:spTgt spid="201">
                                            <p:txEl>
                                              <p:pRg end="110" st="7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53" nodeType="with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155"/>
                                        <p:tgtEl>
                                          <p:spTgt spid="2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56"/>
                                        <p:tgtEl>
                                          <p:spTgt spid="2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57"/>
                                        <p:tgtEl>
                                          <p:spTgt spid="2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158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Shape 1"/>
          <p:cNvSpPr txBox="1"/>
          <p:nvPr/>
        </p:nvSpPr>
        <p:spPr>
          <a:xfrm>
            <a:off x="467640" y="332640"/>
            <a:ext cx="8676000" cy="1142640"/>
          </a:xfrm>
          <a:prstGeom prst="rect">
            <a:avLst/>
          </a:prstGeom>
        </p:spPr>
        <p:txBody>
          <a:bodyPr anchor="b" bIns="0" lIns="0" rIns="0"/>
          <a:p>
            <a:r>
              <a:rPr lang="ru-RU" sz="5400">
                <a:solidFill>
                  <a:srgbClr val="0d594f"/>
                </a:solidFill>
                <a:latin typeface="Calibri"/>
              </a:rPr>
              <a:t>
</a:t>
            </a:r>
            <a:r>
              <a:rPr b="1" lang="ru-RU" sz="4800">
                <a:solidFill>
                  <a:srgbClr val="0d594f"/>
                </a:solidFill>
                <a:latin typeface="Times New Roman"/>
              </a:rPr>
              <a:t> </a:t>
            </a:r>
            <a:r>
              <a:rPr b="1" lang="ru-RU" sz="4800">
                <a:solidFill>
                  <a:srgbClr val="c00000"/>
                </a:solidFill>
                <a:latin typeface="Times New Roman"/>
              </a:rPr>
              <a:t>Эдуард Николаевич Успенский</a:t>
            </a:r>
            <a:endParaRPr/>
          </a:p>
        </p:txBody>
      </p:sp>
      <p:sp>
        <p:nvSpPr>
          <p:cNvPr id="204" name="CustomShape 2"/>
          <p:cNvSpPr/>
          <p:nvPr/>
        </p:nvSpPr>
        <p:spPr>
          <a:xfrm>
            <a:off x="3492000" y="1628640"/>
            <a:ext cx="5472360" cy="49647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000000"/>
                </a:solidFill>
                <a:latin typeface="Comic Sans MS"/>
              </a:rPr>
              <a:t>Многожанровый писатель.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Comic Sans MS"/>
              </a:rPr>
              <a:t>Писал сказки, детективы,</a:t>
            </a:r>
            <a:endParaRPr/>
          </a:p>
          <a:p>
            <a:r>
              <a:rPr b="1" lang="ru-RU" sz="3200">
                <a:solidFill>
                  <a:srgbClr val="000000"/>
                </a:solidFill>
                <a:latin typeface="Comic Sans MS"/>
              </a:rPr>
              <a:t>фантастические повести, пьесы, стихи, сценарии мульт- и кинофильмов, радиопостановок, делал переводы, сочинял комиксы.</a:t>
            </a:r>
            <a:endParaRPr/>
          </a:p>
        </p:txBody>
      </p:sp>
    </p:spTree>
  </p:cSld>
  <p:transition>
    <p:dissolve/>
  </p:transition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extShape 1"/>
          <p:cNvSpPr txBox="1"/>
          <p:nvPr/>
        </p:nvSpPr>
        <p:spPr>
          <a:xfrm>
            <a:off x="457200" y="1920240"/>
            <a:ext cx="4038120" cy="4434480"/>
          </a:xfrm>
          <a:prstGeom prst="rect">
            <a:avLst/>
          </a:prstGeom>
        </p:spPr>
        <p:txBody>
          <a:bodyPr/>
          <a:p>
            <a:endParaRPr/>
          </a:p>
        </p:txBody>
      </p:sp>
      <p:sp>
        <p:nvSpPr>
          <p:cNvPr id="206" name="TextShape 2"/>
          <p:cNvSpPr txBox="1"/>
          <p:nvPr/>
        </p:nvSpPr>
        <p:spPr>
          <a:xfrm>
            <a:off x="4724280" y="908640"/>
            <a:ext cx="4419360" cy="4960440"/>
          </a:xfrm>
          <a:prstGeom prst="rect">
            <a:avLst/>
          </a:prstGeom>
        </p:spPr>
        <p:txBody>
          <a:bodyPr anchor="b" bIns="0" lIns="0" rIns="0" tIns="0"/>
          <a:p>
            <a:r>
              <a:rPr b="1" lang="ru-RU" sz="2800">
                <a:solidFill>
                  <a:srgbClr val="000066"/>
                </a:solidFill>
                <a:latin typeface="Comic Sans MS"/>
              </a:rPr>
              <a:t>    </a:t>
            </a:r>
            <a:r>
              <a:rPr b="1" lang="ru-RU" sz="2800">
                <a:solidFill>
                  <a:srgbClr val="000066"/>
                </a:solidFill>
                <a:latin typeface="Comic Sans MS"/>
              </a:rPr>
              <a:t>Произведения Эдуарда Николаевича Успенского переведены на 25 языков, книги выходят в Голландии, Финляндии, Японии, Франции, США.</a:t>
            </a:r>
            <a:r>
              <a:rPr lang="ru-RU" sz="2800">
                <a:solidFill>
                  <a:srgbClr val="4a566a"/>
                </a:solidFill>
                <a:latin typeface="Constantia"/>
              </a:rPr>
              <a:t> </a:t>
            </a:r>
            <a:r>
              <a:rPr b="1" lang="ru-RU" sz="2800">
                <a:solidFill>
                  <a:srgbClr val="000066"/>
                </a:solidFill>
                <a:latin typeface="Comic Sans MS"/>
              </a:rPr>
              <a:t>В 2010 году присуждена премия  имени Корнея Чуковского.</a:t>
            </a:r>
            <a:endParaRPr/>
          </a:p>
        </p:txBody>
      </p:sp>
      <p:pic>
        <p:nvPicPr>
          <p:cNvPr descr="" id="207" name="Picture 5"/>
          <p:cNvPicPr/>
          <p:nvPr/>
        </p:nvPicPr>
        <p:blipFill>
          <a:blip r:embed="rId1"/>
          <a:stretch>
            <a:fillRect/>
          </a:stretch>
        </p:blipFill>
        <p:spPr>
          <a:xfrm>
            <a:off x="251640" y="548640"/>
            <a:ext cx="4671000" cy="5616360"/>
          </a:xfrm>
          <a:prstGeom prst="rect">
            <a:avLst/>
          </a:prstGeom>
        </p:spPr>
      </p:pic>
    </p:spTree>
  </p:cSld>
  <p:transition>
    <p:dissolve/>
  </p:transition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extShape 1"/>
          <p:cNvSpPr txBox="1"/>
          <p:nvPr/>
        </p:nvSpPr>
        <p:spPr>
          <a:xfrm>
            <a:off x="251640" y="188640"/>
            <a:ext cx="8892000" cy="1142640"/>
          </a:xfrm>
          <a:prstGeom prst="rect">
            <a:avLst/>
          </a:prstGeom>
        </p:spPr>
        <p:txBody>
          <a:bodyPr anchor="b" bIns="0" lIns="0" rIns="0"/>
          <a:p>
            <a:r>
              <a:rPr b="1" lang="ru-RU" sz="3200">
                <a:solidFill>
                  <a:srgbClr val="002060"/>
                </a:solidFill>
                <a:latin typeface="Comic Sans MS"/>
              </a:rPr>
              <a:t>Успенский Эдуард Николаевич- </a:t>
            </a:r>
            <a:r>
              <a:rPr b="1" lang="ru-RU" sz="2800">
                <a:solidFill>
                  <a:srgbClr val="000066"/>
                </a:solidFill>
                <a:latin typeface="Comic Sans MS"/>
              </a:rPr>
              <a:t>поэт, детский прозаик, драматург, сценарист</a:t>
            </a:r>
            <a:endParaRPr/>
          </a:p>
        </p:txBody>
      </p:sp>
      <p:sp>
        <p:nvSpPr>
          <p:cNvPr id="209" name="TextShape 2"/>
          <p:cNvSpPr txBox="1"/>
          <p:nvPr/>
        </p:nvSpPr>
        <p:spPr>
          <a:xfrm>
            <a:off x="251640" y="1484640"/>
            <a:ext cx="8712720" cy="4839480"/>
          </a:xfrm>
          <a:prstGeom prst="rect">
            <a:avLst/>
          </a:prstGeom>
        </p:spPr>
        <p:txBody>
          <a:bodyPr/>
          <a:p>
            <a:pPr>
              <a:lnSpc>
                <a:spcPct val="80000"/>
              </a:lnSpc>
            </a:pPr>
            <a:r>
              <a:rPr lang="ru-RU" sz="2400">
                <a:solidFill>
                  <a:srgbClr val="000000"/>
                </a:solidFill>
                <a:latin typeface="Constantia"/>
              </a:rPr>
              <a:t>             </a:t>
            </a:r>
            <a:r>
              <a:rPr b="1" lang="ru-RU" sz="2400">
                <a:solidFill>
                  <a:srgbClr val="000066"/>
                </a:solidFill>
                <a:latin typeface="Comic Sans MS"/>
              </a:rPr>
              <a:t>Родился 22 декабря 1937 года в Егорьевске Московской области в семье служащих.</a:t>
            </a:r>
            <a:endParaRPr/>
          </a:p>
          <a:p>
            <a:pPr>
              <a:lnSpc>
                <a:spcPct val="80000"/>
              </a:lnSpc>
            </a:pPr>
            <a:r>
              <a:rPr b="1" lang="ru-RU" sz="2400">
                <a:solidFill>
                  <a:srgbClr val="000066"/>
                </a:solidFill>
                <a:latin typeface="Comic Sans MS"/>
              </a:rPr>
              <a:t>       </a:t>
            </a:r>
            <a:r>
              <a:rPr b="1" lang="ru-RU" sz="2400">
                <a:solidFill>
                  <a:srgbClr val="000066"/>
                </a:solidFill>
                <a:latin typeface="Comic Sans MS"/>
              </a:rPr>
              <a:t>Ещё в школе, учась в старших классах, был назначен вожатым к малышне. С тех пор прирос к этой малышне на всю жизнь. Всегда был заводилой, организатором, вожаком.</a:t>
            </a:r>
            <a:endParaRPr/>
          </a:p>
          <a:p>
            <a:pPr>
              <a:lnSpc>
                <a:spcPct val="80000"/>
              </a:lnSpc>
            </a:pPr>
            <a:r>
              <a:rPr b="1" lang="ru-RU" sz="2400">
                <a:solidFill>
                  <a:srgbClr val="000066"/>
                </a:solidFill>
                <a:latin typeface="Comic Sans MS"/>
              </a:rPr>
              <a:t>       </a:t>
            </a:r>
            <a:r>
              <a:rPr b="1" lang="ru-RU" sz="2400">
                <a:solidFill>
                  <a:srgbClr val="000066"/>
                </a:solidFill>
                <a:latin typeface="Comic Sans MS"/>
              </a:rPr>
              <a:t>Учился  в Московском   авиационном  институте, получил  профессию  инженера. Три года проработал в конструкторском бюро, затем ушёл в литературу.</a:t>
            </a:r>
            <a:endParaRPr/>
          </a:p>
          <a:p>
            <a:pPr>
              <a:lnSpc>
                <a:spcPct val="80000"/>
              </a:lnSpc>
            </a:pPr>
            <a:r>
              <a:rPr b="1" lang="ru-RU" sz="2400">
                <a:solidFill>
                  <a:srgbClr val="000066"/>
                </a:solidFill>
                <a:latin typeface="Comic Sans MS"/>
              </a:rPr>
              <a:t>      </a:t>
            </a:r>
            <a:r>
              <a:rPr b="1" lang="ru-RU" sz="2400">
                <a:solidFill>
                  <a:srgbClr val="000066"/>
                </a:solidFill>
                <a:latin typeface="Comic Sans MS"/>
              </a:rPr>
              <a:t>Известность писателю принесла повесть "Крокодил Гена и его друзья", которая была впервые опубликована в 1966 году. </a:t>
            </a:r>
            <a:endParaRPr/>
          </a:p>
          <a:p>
            <a:pPr>
              <a:lnSpc>
                <a:spcPct val="80000"/>
              </a:lnSpc>
            </a:pPr>
            <a:r>
              <a:rPr b="1" lang="ru-RU" sz="2400">
                <a:solidFill>
                  <a:srgbClr val="000066"/>
                </a:solidFill>
                <a:latin typeface="Comic Sans MS"/>
              </a:rPr>
              <a:t>      </a:t>
            </a:r>
            <a:r>
              <a:rPr b="1" lang="ru-RU" sz="2400">
                <a:solidFill>
                  <a:srgbClr val="000066"/>
                </a:solidFill>
                <a:latin typeface="Comic Sans MS"/>
              </a:rPr>
              <a:t>Э. Н. Успенский  писал для популярной детской передачи "АБВГДейка", для телепередачи "Радионяня", на данный момент ведёт передачу "В нашу гавань заходили корабли". </a:t>
            </a:r>
            <a:endParaRPr/>
          </a:p>
        </p:txBody>
      </p:sp>
    </p:spTree>
  </p:cSld>
  <p:transition>
    <p:dissolve/>
  </p:transition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Shape 1"/>
          <p:cNvSpPr txBox="1"/>
          <p:nvPr/>
        </p:nvSpPr>
        <p:spPr>
          <a:xfrm>
            <a:off x="0" y="260640"/>
            <a:ext cx="9143640" cy="636480"/>
          </a:xfrm>
          <a:prstGeom prst="rect">
            <a:avLst/>
          </a:prstGeom>
        </p:spPr>
        <p:txBody>
          <a:bodyPr anchor="b" bIns="0" lIns="0" rIns="0"/>
          <a:p>
            <a:pPr algn="ctr"/>
            <a:r>
              <a:rPr b="1" lang="ru-RU" sz="3600">
                <a:solidFill>
                  <a:srgbClr val="002060"/>
                </a:solidFill>
                <a:latin typeface="Comic Sans MS"/>
              </a:rPr>
              <a:t>Эдуард  Успенский «Чебурашка»</a:t>
            </a:r>
            <a:endParaRPr/>
          </a:p>
        </p:txBody>
      </p:sp>
      <p:sp>
        <p:nvSpPr>
          <p:cNvPr id="211" name="TextShape 2"/>
          <p:cNvSpPr txBox="1"/>
          <p:nvPr/>
        </p:nvSpPr>
        <p:spPr>
          <a:xfrm>
            <a:off x="0" y="1268640"/>
            <a:ext cx="9143640" cy="4896360"/>
          </a:xfrm>
          <a:prstGeom prst="rect">
            <a:avLst/>
          </a:prstGeom>
        </p:spPr>
        <p:txBody>
          <a:bodyPr/>
          <a:p>
            <a:pPr>
              <a:lnSpc>
                <a:spcPct val="80000"/>
              </a:lnSpc>
            </a:pPr>
            <a:r>
              <a:rPr lang="ru-RU" sz="2800">
                <a:solidFill>
                  <a:srgbClr val="000000"/>
                </a:solidFill>
                <a:latin typeface="Constantia"/>
              </a:rPr>
              <a:t>              </a:t>
            </a:r>
            <a:r>
              <a:rPr b="1" lang="ru-RU" sz="2800">
                <a:solidFill>
                  <a:srgbClr val="000066"/>
                </a:solidFill>
                <a:latin typeface="Comic Sans MS"/>
              </a:rPr>
              <a:t>Как рассказывает Эдуард Успенский, однажды в Одесском порту, о котором он писал сценарий для кино, он увидел в ящике с бананами огромного хамелеона. Это запомнилось. Позже, когда стал писать повесть о крокодиле Гене и его друзьях, ему захотелось ввести в повесть какого-нибудь уютного, но незнакомого зверька. </a:t>
            </a:r>
            <a:endParaRPr/>
          </a:p>
          <a:p>
            <a:pPr>
              <a:lnSpc>
                <a:spcPct val="80000"/>
              </a:lnSpc>
            </a:pPr>
            <a:r>
              <a:rPr b="1" lang="ru-RU" sz="2800">
                <a:solidFill>
                  <a:srgbClr val="000066"/>
                </a:solidFill>
                <a:latin typeface="Comic Sans MS"/>
              </a:rPr>
              <a:t>        </a:t>
            </a:r>
            <a:r>
              <a:rPr b="1" lang="ru-RU" sz="2800">
                <a:solidFill>
                  <a:srgbClr val="000066"/>
                </a:solidFill>
                <a:latin typeface="Comic Sans MS"/>
              </a:rPr>
              <a:t>В конце концов, вспомнив хамелеона в порту, он поместил своего героя в ящик из-под апельсинов. А имя этому неизвестному науке зверьку помогли придумать приятели, звавшие свою дочку Чебурашкой из-за её неуклюжих падений. Девочка давно уже выросла, а мохнатый непоседа Чебурашка стал любимцем миллионов детей в разных </a:t>
            </a:r>
            <a:r>
              <a:rPr b="1" lang="ru-RU" sz="3000">
                <a:solidFill>
                  <a:srgbClr val="000066"/>
                </a:solidFill>
                <a:latin typeface="Comic Sans MS"/>
              </a:rPr>
              <a:t>странах мира. </a:t>
            </a:r>
            <a:endParaRPr/>
          </a:p>
        </p:txBody>
      </p:sp>
      <p:pic>
        <p:nvPicPr>
          <p:cNvPr descr="" id="212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6516360" y="5346000"/>
            <a:ext cx="1958400" cy="1511640"/>
          </a:xfrm>
          <a:prstGeom prst="rect">
            <a:avLst/>
          </a:prstGeom>
        </p:spPr>
      </p:pic>
    </p:spTree>
  </p:cSld>
  <p:transition>
    <p:dissolve/>
  </p:transition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extShape 1"/>
          <p:cNvSpPr txBox="1"/>
          <p:nvPr/>
        </p:nvSpPr>
        <p:spPr>
          <a:xfrm>
            <a:off x="467640" y="332640"/>
            <a:ext cx="8229240" cy="935640"/>
          </a:xfrm>
          <a:prstGeom prst="rect">
            <a:avLst/>
          </a:prstGeom>
        </p:spPr>
        <p:txBody>
          <a:bodyPr anchor="b" bIns="0" lIns="0" rIns="0"/>
          <a:p>
            <a:r>
              <a:rPr b="1" lang="ru-RU" sz="5000">
                <a:solidFill>
                  <a:srgbClr val="002060"/>
                </a:solidFill>
                <a:latin typeface="Comic Sans MS"/>
              </a:rPr>
              <a:t>Книги  Эдуарда  Успенского</a:t>
            </a:r>
            <a:endParaRPr/>
          </a:p>
        </p:txBody>
      </p:sp>
      <p:pic>
        <p:nvPicPr>
          <p:cNvPr descr="" id="214" name="Picture 5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1577160"/>
            <a:ext cx="2093040" cy="2828520"/>
          </a:xfrm>
          <a:prstGeom prst="rect">
            <a:avLst/>
          </a:prstGeom>
        </p:spPr>
      </p:pic>
      <p:pic>
        <p:nvPicPr>
          <p:cNvPr descr="" id="215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6667560" y="1412640"/>
            <a:ext cx="1919880" cy="2733120"/>
          </a:xfrm>
          <a:prstGeom prst="rect">
            <a:avLst/>
          </a:prstGeom>
        </p:spPr>
      </p:pic>
      <p:pic>
        <p:nvPicPr>
          <p:cNvPr descr="" id="216" name="Picture 9"/>
          <p:cNvPicPr/>
          <p:nvPr/>
        </p:nvPicPr>
        <p:blipFill>
          <a:blip r:embed="rId3"/>
          <a:stretch>
            <a:fillRect/>
          </a:stretch>
        </p:blipFill>
        <p:spPr>
          <a:xfrm>
            <a:off x="3060000" y="1268640"/>
            <a:ext cx="2520000" cy="3240000"/>
          </a:xfrm>
          <a:prstGeom prst="rect">
            <a:avLst/>
          </a:prstGeom>
        </p:spPr>
      </p:pic>
      <p:pic>
        <p:nvPicPr>
          <p:cNvPr descr="" id="217" name="Picture 9"/>
          <p:cNvPicPr/>
          <p:nvPr/>
        </p:nvPicPr>
        <p:blipFill>
          <a:blip r:embed="rId4"/>
          <a:stretch>
            <a:fillRect/>
          </a:stretch>
        </p:blipFill>
        <p:spPr>
          <a:xfrm>
            <a:off x="3420000" y="3429000"/>
            <a:ext cx="2520000" cy="3169440"/>
          </a:xfrm>
          <a:prstGeom prst="rect">
            <a:avLst/>
          </a:prstGeom>
        </p:spPr>
      </p:pic>
      <p:pic>
        <p:nvPicPr>
          <p:cNvPr descr="" id="218" name="Picture 7"/>
          <p:cNvPicPr/>
          <p:nvPr/>
        </p:nvPicPr>
        <p:blipFill>
          <a:blip r:embed="rId5"/>
          <a:stretch>
            <a:fillRect/>
          </a:stretch>
        </p:blipFill>
        <p:spPr>
          <a:xfrm>
            <a:off x="5782320" y="3323160"/>
            <a:ext cx="2448000" cy="3060000"/>
          </a:xfrm>
          <a:prstGeom prst="rect">
            <a:avLst/>
          </a:prstGeom>
        </p:spPr>
      </p:pic>
    </p:spTree>
  </p:cSld>
  <p:transition>
    <p:dissolve/>
  </p:transition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TextShape 1"/>
          <p:cNvSpPr txBox="1"/>
          <p:nvPr/>
        </p:nvSpPr>
        <p:spPr>
          <a:xfrm>
            <a:off x="395640" y="476640"/>
            <a:ext cx="8229240" cy="935640"/>
          </a:xfrm>
          <a:prstGeom prst="rect">
            <a:avLst/>
          </a:prstGeom>
        </p:spPr>
        <p:txBody>
          <a:bodyPr anchor="b" bIns="0" lIns="0" rIns="0"/>
          <a:p>
            <a:r>
              <a:rPr b="1" lang="ru-RU" sz="3600">
                <a:solidFill>
                  <a:srgbClr val="002060"/>
                </a:solidFill>
                <a:latin typeface="Comic Sans MS"/>
              </a:rPr>
              <a:t>Читайте  по  слогам,  затем  -  целым  словом</a:t>
            </a:r>
            <a:endParaRPr/>
          </a:p>
        </p:txBody>
      </p:sp>
      <p:sp>
        <p:nvSpPr>
          <p:cNvPr id="220" name="TextShape 2"/>
          <p:cNvSpPr txBox="1"/>
          <p:nvPr/>
        </p:nvSpPr>
        <p:spPr>
          <a:xfrm>
            <a:off x="457200" y="1484640"/>
            <a:ext cx="8229240" cy="5373000"/>
          </a:xfrm>
          <a:prstGeom prst="rect">
            <a:avLst/>
          </a:prstGeom>
        </p:spPr>
        <p:txBody>
          <a:bodyPr/>
          <a:p>
            <a:pPr algn="ctr">
              <a:lnSpc>
                <a:spcPct val="90000"/>
              </a:lnSpc>
            </a:pPr>
            <a:r>
              <a:rPr b="1" lang="ru-RU" sz="4000">
                <a:solidFill>
                  <a:srgbClr val="000066"/>
                </a:solidFill>
                <a:latin typeface="Comic Sans MS"/>
              </a:rPr>
              <a:t>тро  -  пи  -  чес  -  ком</a:t>
            </a:r>
            <a:endParaRPr/>
          </a:p>
          <a:p>
            <a:pPr algn="ctr">
              <a:lnSpc>
                <a:spcPct val="90000"/>
              </a:lnSpc>
            </a:pPr>
            <a:r>
              <a:rPr b="1" lang="ru-RU" sz="4000">
                <a:solidFill>
                  <a:srgbClr val="ff0000"/>
                </a:solidFill>
                <a:latin typeface="Comic Sans MS"/>
              </a:rPr>
              <a:t>тропическом</a:t>
            </a:r>
            <a:endParaRPr/>
          </a:p>
          <a:p>
            <a:pPr algn="ctr">
              <a:lnSpc>
                <a:spcPct val="90000"/>
              </a:lnSpc>
            </a:pPr>
            <a:r>
              <a:rPr b="1" lang="ru-RU" sz="4000">
                <a:solidFill>
                  <a:srgbClr val="000066"/>
                </a:solidFill>
                <a:latin typeface="Comic Sans MS"/>
              </a:rPr>
              <a:t>гип – по - по  -там</a:t>
            </a:r>
            <a:endParaRPr/>
          </a:p>
          <a:p>
            <a:pPr algn="ctr">
              <a:lnSpc>
                <a:spcPct val="90000"/>
              </a:lnSpc>
            </a:pPr>
            <a:r>
              <a:rPr b="1" lang="ru-RU" sz="4000">
                <a:solidFill>
                  <a:srgbClr val="ff0000"/>
                </a:solidFill>
                <a:latin typeface="Comic Sans MS"/>
              </a:rPr>
              <a:t>гиппопотам</a:t>
            </a:r>
            <a:endParaRPr/>
          </a:p>
          <a:p>
            <a:pPr algn="ctr">
              <a:lnSpc>
                <a:spcPct val="90000"/>
              </a:lnSpc>
            </a:pPr>
            <a:r>
              <a:rPr b="1" lang="ru-RU" sz="4000">
                <a:solidFill>
                  <a:srgbClr val="000066"/>
                </a:solidFill>
                <a:latin typeface="Comic Sans MS"/>
              </a:rPr>
              <a:t>от – пра-  вил – ся</a:t>
            </a:r>
            <a:endParaRPr/>
          </a:p>
          <a:p>
            <a:pPr algn="ctr">
              <a:lnSpc>
                <a:spcPct val="90000"/>
              </a:lnSpc>
            </a:pPr>
            <a:r>
              <a:rPr b="1" lang="ru-RU" sz="4000">
                <a:solidFill>
                  <a:srgbClr val="ff0000"/>
                </a:solidFill>
                <a:latin typeface="Comic Sans MS"/>
              </a:rPr>
              <a:t>отправился</a:t>
            </a:r>
            <a:endParaRPr/>
          </a:p>
          <a:p>
            <a:pPr algn="ctr">
              <a:lnSpc>
                <a:spcPct val="90000"/>
              </a:lnSpc>
            </a:pPr>
            <a:r>
              <a:rPr b="1" lang="ru-RU" sz="4000">
                <a:solidFill>
                  <a:srgbClr val="000066"/>
                </a:solidFill>
                <a:latin typeface="Comic Sans MS"/>
              </a:rPr>
              <a:t>а – пель- си- на-ми</a:t>
            </a:r>
            <a:endParaRPr/>
          </a:p>
          <a:p>
            <a:pPr algn="ctr">
              <a:lnSpc>
                <a:spcPct val="90000"/>
              </a:lnSpc>
            </a:pPr>
            <a:r>
              <a:rPr b="1" lang="ru-RU" sz="4000">
                <a:solidFill>
                  <a:srgbClr val="ff0000"/>
                </a:solidFill>
                <a:latin typeface="Comic Sans MS"/>
              </a:rPr>
              <a:t>апельсинами</a:t>
            </a:r>
            <a:endParaRPr/>
          </a:p>
        </p:txBody>
      </p:sp>
      <p:sp>
        <p:nvSpPr>
          <p:cNvPr id="221" name="CustomShape 3"/>
          <p:cNvSpPr/>
          <p:nvPr/>
        </p:nvSpPr>
        <p:spPr>
          <a:xfrm>
            <a:off x="4284000" y="2061000"/>
            <a:ext cx="71640" cy="215640"/>
          </a:xfrm>
          <a:prstGeom prst="flowChartInputOutput">
            <a:avLst/>
          </a:prstGeom>
          <a:solidFill>
            <a:srgbClr val="000000"/>
          </a:solidFill>
          <a:ln w="25560">
            <a:solidFill>
              <a:srgbClr val="5d9a2b"/>
            </a:solidFill>
            <a:round/>
          </a:ln>
        </p:spPr>
      </p:sp>
      <p:sp>
        <p:nvSpPr>
          <p:cNvPr id="222" name="CustomShape 4"/>
          <p:cNvSpPr/>
          <p:nvPr/>
        </p:nvSpPr>
        <p:spPr>
          <a:xfrm>
            <a:off x="4788000" y="6237360"/>
            <a:ext cx="71640" cy="143640"/>
          </a:xfrm>
          <a:prstGeom prst="flowChartInputOutpu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  <p:sp>
        <p:nvSpPr>
          <p:cNvPr id="223" name="CustomShape 5"/>
          <p:cNvSpPr/>
          <p:nvPr/>
        </p:nvSpPr>
        <p:spPr>
          <a:xfrm>
            <a:off x="4428000" y="4797000"/>
            <a:ext cx="71640" cy="143640"/>
          </a:xfrm>
          <a:prstGeom prst="flowChartInputOutpu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  <p:sp>
        <p:nvSpPr>
          <p:cNvPr id="224" name="CustomShape 6"/>
          <p:cNvSpPr/>
          <p:nvPr/>
        </p:nvSpPr>
        <p:spPr>
          <a:xfrm>
            <a:off x="5580000" y="3429000"/>
            <a:ext cx="71640" cy="215640"/>
          </a:xfrm>
          <a:prstGeom prst="flowChartInputOutpu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</p:spTree>
  </p:cSld>
  <p:transition>
    <p:wipe dir="l"/>
  </p:transition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extShape 1"/>
          <p:cNvSpPr txBox="1"/>
          <p:nvPr/>
        </p:nvSpPr>
        <p:spPr>
          <a:xfrm>
            <a:off x="179640" y="476640"/>
            <a:ext cx="8506800" cy="6120360"/>
          </a:xfrm>
          <a:prstGeom prst="rect">
            <a:avLst/>
          </a:prstGeom>
        </p:spPr>
        <p:txBody>
          <a:bodyPr/>
          <a:p>
            <a:pPr algn="ctr">
              <a:lnSpc>
                <a:spcPct val="90000"/>
              </a:lnSpc>
            </a:pPr>
            <a:r>
              <a:rPr b="1" lang="ru-RU" sz="4400">
                <a:solidFill>
                  <a:srgbClr val="000066"/>
                </a:solidFill>
                <a:latin typeface="Comic Sans MS"/>
              </a:rPr>
              <a:t>пе - ре – дви – гать – ся</a:t>
            </a:r>
            <a:endParaRPr/>
          </a:p>
          <a:p>
            <a:pPr algn="ctr">
              <a:lnSpc>
                <a:spcPct val="90000"/>
              </a:lnSpc>
            </a:pPr>
            <a:r>
              <a:rPr b="1" lang="ru-RU" sz="4400">
                <a:solidFill>
                  <a:srgbClr val="ff0000"/>
                </a:solidFill>
                <a:latin typeface="Comic Sans MS"/>
              </a:rPr>
              <a:t>передвигаться</a:t>
            </a:r>
            <a:endParaRPr/>
          </a:p>
          <a:p>
            <a:pPr algn="ctr">
              <a:lnSpc>
                <a:spcPct val="90000"/>
              </a:lnSpc>
            </a:pPr>
            <a:r>
              <a:rPr b="1" lang="ru-RU" sz="4400">
                <a:solidFill>
                  <a:srgbClr val="000066"/>
                </a:solidFill>
                <a:latin typeface="Comic Sans MS"/>
              </a:rPr>
              <a:t>пу – те – шест – ви – е</a:t>
            </a:r>
            <a:endParaRPr/>
          </a:p>
          <a:p>
            <a:pPr algn="ctr">
              <a:lnSpc>
                <a:spcPct val="90000"/>
              </a:lnSpc>
            </a:pPr>
            <a:r>
              <a:rPr b="1" lang="ru-RU" sz="4400">
                <a:solidFill>
                  <a:srgbClr val="ff0000"/>
                </a:solidFill>
                <a:latin typeface="Comic Sans MS"/>
              </a:rPr>
              <a:t>путешествие</a:t>
            </a:r>
            <a:endParaRPr/>
          </a:p>
          <a:p>
            <a:pPr algn="ctr">
              <a:lnSpc>
                <a:spcPct val="90000"/>
              </a:lnSpc>
            </a:pPr>
            <a:r>
              <a:rPr b="1" lang="ru-RU" sz="4400">
                <a:solidFill>
                  <a:srgbClr val="000066"/>
                </a:solidFill>
                <a:latin typeface="Comic Sans MS"/>
              </a:rPr>
              <a:t>не  -  из  -  вест  -  ным</a:t>
            </a:r>
            <a:endParaRPr/>
          </a:p>
          <a:p>
            <a:pPr algn="ctr">
              <a:lnSpc>
                <a:spcPct val="90000"/>
              </a:lnSpc>
            </a:pPr>
            <a:r>
              <a:rPr b="1" lang="ru-RU" sz="4400">
                <a:solidFill>
                  <a:srgbClr val="ff0000"/>
                </a:solidFill>
                <a:latin typeface="Comic Sans MS"/>
              </a:rPr>
              <a:t>неизвестным</a:t>
            </a:r>
            <a:endParaRPr/>
          </a:p>
          <a:p>
            <a:pPr algn="ctr">
              <a:lnSpc>
                <a:spcPct val="90000"/>
              </a:lnSpc>
            </a:pPr>
            <a:r>
              <a:rPr b="1" lang="ru-RU" sz="4400">
                <a:solidFill>
                  <a:srgbClr val="000066"/>
                </a:solidFill>
                <a:latin typeface="Comic Sans MS"/>
              </a:rPr>
              <a:t>соб – ствен -  но – го</a:t>
            </a:r>
            <a:endParaRPr/>
          </a:p>
          <a:p>
            <a:pPr algn="ctr">
              <a:lnSpc>
                <a:spcPct val="90000"/>
              </a:lnSpc>
            </a:pPr>
            <a:r>
              <a:rPr b="1" lang="ru-RU" sz="4400">
                <a:solidFill>
                  <a:srgbClr val="ff0000"/>
                </a:solidFill>
                <a:latin typeface="Comic Sans MS"/>
              </a:rPr>
              <a:t>собственного</a:t>
            </a:r>
            <a:endParaRPr/>
          </a:p>
        </p:txBody>
      </p:sp>
      <p:sp>
        <p:nvSpPr>
          <p:cNvPr id="226" name="CustomShape 2"/>
          <p:cNvSpPr/>
          <p:nvPr/>
        </p:nvSpPr>
        <p:spPr>
          <a:xfrm>
            <a:off x="5220000" y="1052640"/>
            <a:ext cx="71640" cy="287640"/>
          </a:xfrm>
          <a:prstGeom prst="flowChartInputOutpu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  <p:sp>
        <p:nvSpPr>
          <p:cNvPr id="227" name="CustomShape 3"/>
          <p:cNvSpPr/>
          <p:nvPr/>
        </p:nvSpPr>
        <p:spPr>
          <a:xfrm>
            <a:off x="4500000" y="2565000"/>
            <a:ext cx="71640" cy="287640"/>
          </a:xfrm>
          <a:prstGeom prst="flowChartInputOutpu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  <p:sp>
        <p:nvSpPr>
          <p:cNvPr id="228" name="CustomShape 4"/>
          <p:cNvSpPr/>
          <p:nvPr/>
        </p:nvSpPr>
        <p:spPr>
          <a:xfrm>
            <a:off x="3060000" y="5517360"/>
            <a:ext cx="45360" cy="287640"/>
          </a:xfrm>
          <a:prstGeom prst="flowChartInputOutpu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  <p:sp>
        <p:nvSpPr>
          <p:cNvPr id="229" name="CustomShape 5"/>
          <p:cNvSpPr/>
          <p:nvPr/>
        </p:nvSpPr>
        <p:spPr>
          <a:xfrm>
            <a:off x="4356000" y="4005000"/>
            <a:ext cx="71640" cy="287640"/>
          </a:xfrm>
          <a:prstGeom prst="flowChartInputOutpu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</p:spTree>
  </p:cSld>
  <p:transition>
    <p:wipe dir="r"/>
  </p:transition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extShape 1"/>
          <p:cNvSpPr txBox="1"/>
          <p:nvPr/>
        </p:nvSpPr>
        <p:spPr>
          <a:xfrm>
            <a:off x="539640" y="332640"/>
            <a:ext cx="8229240" cy="852480"/>
          </a:xfrm>
          <a:prstGeom prst="rect">
            <a:avLst/>
          </a:prstGeom>
        </p:spPr>
        <p:txBody>
          <a:bodyPr anchor="b" bIns="0" lIns="0" rIns="0"/>
          <a:p>
            <a:r>
              <a:rPr b="1" lang="ru-RU" sz="5000">
                <a:solidFill>
                  <a:srgbClr val="ff0000"/>
                </a:solidFill>
                <a:latin typeface="Comic Sans MS"/>
              </a:rPr>
              <a:t>Читайте целыми  словами</a:t>
            </a:r>
            <a:endParaRPr/>
          </a:p>
        </p:txBody>
      </p:sp>
      <p:sp>
        <p:nvSpPr>
          <p:cNvPr id="231" name="TextShape 2"/>
          <p:cNvSpPr txBox="1"/>
          <p:nvPr/>
        </p:nvSpPr>
        <p:spPr>
          <a:xfrm>
            <a:off x="457200" y="1268640"/>
            <a:ext cx="8434800" cy="5589000"/>
          </a:xfrm>
          <a:prstGeom prst="rect">
            <a:avLst/>
          </a:prstGeom>
        </p:spPr>
        <p:txBody>
          <a:bodyPr/>
          <a:p>
            <a:pPr algn="ctr"/>
            <a:r>
              <a:rPr b="1" lang="ru-RU" sz="4800">
                <a:solidFill>
                  <a:srgbClr val="000066"/>
                </a:solidFill>
                <a:latin typeface="Comic Sans MS"/>
              </a:rPr>
              <a:t>фрукт  </a:t>
            </a:r>
            <a:r>
              <a:rPr b="1" lang="ru-RU" sz="4800">
                <a:solidFill>
                  <a:srgbClr val="000000"/>
                </a:solidFill>
                <a:latin typeface="Comic Sans MS"/>
              </a:rPr>
              <a:t>-  фруктовый</a:t>
            </a:r>
            <a:endParaRPr/>
          </a:p>
          <a:p>
            <a:pPr algn="ctr"/>
            <a:r>
              <a:rPr b="1" lang="ru-RU" sz="4800">
                <a:solidFill>
                  <a:srgbClr val="000066"/>
                </a:solidFill>
                <a:latin typeface="Comic Sans MS"/>
              </a:rPr>
              <a:t>груз  -  </a:t>
            </a:r>
            <a:r>
              <a:rPr b="1" lang="ru-RU" sz="4800">
                <a:solidFill>
                  <a:srgbClr val="000000"/>
                </a:solidFill>
                <a:latin typeface="Comic Sans MS"/>
              </a:rPr>
              <a:t>погрузили</a:t>
            </a:r>
            <a:endParaRPr/>
          </a:p>
          <a:p>
            <a:pPr algn="ctr"/>
            <a:r>
              <a:rPr b="1" lang="ru-RU" sz="4800">
                <a:solidFill>
                  <a:srgbClr val="000066"/>
                </a:solidFill>
                <a:latin typeface="Comic Sans MS"/>
              </a:rPr>
              <a:t>брак  -  </a:t>
            </a:r>
            <a:r>
              <a:rPr b="1" lang="ru-RU" sz="4800">
                <a:solidFill>
                  <a:srgbClr val="000000"/>
                </a:solidFill>
                <a:latin typeface="Comic Sans MS"/>
              </a:rPr>
              <a:t>бракованную</a:t>
            </a:r>
            <a:endParaRPr/>
          </a:p>
          <a:p>
            <a:pPr algn="ctr"/>
            <a:r>
              <a:rPr b="1" lang="ru-RU" sz="4800">
                <a:solidFill>
                  <a:srgbClr val="000066"/>
                </a:solidFill>
                <a:latin typeface="Comic Sans MS"/>
              </a:rPr>
              <a:t>зверь  </a:t>
            </a:r>
            <a:r>
              <a:rPr b="1" lang="ru-RU" sz="4800">
                <a:solidFill>
                  <a:srgbClr val="000000"/>
                </a:solidFill>
                <a:latin typeface="Comic Sans MS"/>
              </a:rPr>
              <a:t>-  зверёк,  звериный</a:t>
            </a:r>
            <a:endParaRPr/>
          </a:p>
          <a:p>
            <a:pPr algn="ctr"/>
            <a:r>
              <a:rPr b="1" lang="ru-RU" sz="4800">
                <a:solidFill>
                  <a:srgbClr val="000066"/>
                </a:solidFill>
                <a:latin typeface="Comic Sans MS"/>
              </a:rPr>
              <a:t>город  -  </a:t>
            </a:r>
            <a:r>
              <a:rPr b="1" lang="ru-RU" sz="4800">
                <a:solidFill>
                  <a:srgbClr val="000000"/>
                </a:solidFill>
                <a:latin typeface="Comic Sans MS"/>
              </a:rPr>
              <a:t>городской</a:t>
            </a:r>
            <a:endParaRPr/>
          </a:p>
        </p:txBody>
      </p:sp>
      <p:sp>
        <p:nvSpPr>
          <p:cNvPr id="232" name="CustomShape 3"/>
          <p:cNvSpPr/>
          <p:nvPr/>
        </p:nvSpPr>
        <p:spPr>
          <a:xfrm>
            <a:off x="6516360" y="1196640"/>
            <a:ext cx="45360" cy="287640"/>
          </a:xfrm>
          <a:prstGeom prst="flowChartInputOutpu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  <p:sp>
        <p:nvSpPr>
          <p:cNvPr id="233" name="CustomShape 4"/>
          <p:cNvSpPr/>
          <p:nvPr/>
        </p:nvSpPr>
        <p:spPr>
          <a:xfrm>
            <a:off x="5580000" y="2925000"/>
            <a:ext cx="45360" cy="287640"/>
          </a:xfrm>
          <a:prstGeom prst="flowChartInputOutpu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  <p:sp>
        <p:nvSpPr>
          <p:cNvPr id="234" name="CustomShape 5"/>
          <p:cNvSpPr/>
          <p:nvPr/>
        </p:nvSpPr>
        <p:spPr>
          <a:xfrm>
            <a:off x="6516360" y="2061000"/>
            <a:ext cx="45360" cy="287640"/>
          </a:xfrm>
          <a:prstGeom prst="flowChartInputOutpu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  <p:sp>
        <p:nvSpPr>
          <p:cNvPr id="235" name="CustomShape 6"/>
          <p:cNvSpPr/>
          <p:nvPr/>
        </p:nvSpPr>
        <p:spPr>
          <a:xfrm>
            <a:off x="7164360" y="5445360"/>
            <a:ext cx="45360" cy="287640"/>
          </a:xfrm>
          <a:prstGeom prst="flowChartInputOutpu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  <p:sp>
        <p:nvSpPr>
          <p:cNvPr id="236" name="CustomShape 7"/>
          <p:cNvSpPr/>
          <p:nvPr/>
        </p:nvSpPr>
        <p:spPr>
          <a:xfrm>
            <a:off x="4860000" y="4653000"/>
            <a:ext cx="71640" cy="215640"/>
          </a:xfrm>
          <a:prstGeom prst="flowChartInputOutpu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</p:spTree>
  </p:cSld>
  <p:transition>
    <p:wipe dir="u"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/>
          <p:cNvSpPr txBox="1"/>
          <p:nvPr/>
        </p:nvSpPr>
        <p:spPr>
          <a:xfrm>
            <a:off x="533520" y="332640"/>
            <a:ext cx="5550480" cy="791640"/>
          </a:xfrm>
          <a:prstGeom prst="rect">
            <a:avLst/>
          </a:prstGeom>
        </p:spPr>
        <p:txBody>
          <a:bodyPr anchor="b" bIns="0" lIns="0" rIns="18360" tIns="0"/>
          <a:p>
            <a:r>
              <a:rPr b="1" lang="ru-RU" sz="5400">
                <a:solidFill>
                  <a:srgbClr val="ff0000"/>
                </a:solidFill>
                <a:latin typeface="Arial Narrow"/>
                <a:ea typeface="Calibri"/>
              </a:rPr>
              <a:t>Чистоговорка.</a:t>
            </a:r>
            <a:r>
              <a:rPr b="1" lang="ru-RU" sz="5400">
                <a:solidFill>
                  <a:srgbClr val="ffc05c"/>
                </a:solidFill>
                <a:latin typeface="Arial Narrow"/>
                <a:ea typeface="Calibri"/>
              </a:rPr>
              <a:t>
</a:t>
            </a:r>
            <a:endParaRPr/>
          </a:p>
        </p:txBody>
      </p:sp>
      <p:sp>
        <p:nvSpPr>
          <p:cNvPr id="174" name="CustomShape 2"/>
          <p:cNvSpPr/>
          <p:nvPr/>
        </p:nvSpPr>
        <p:spPr>
          <a:xfrm>
            <a:off x="179640" y="836640"/>
            <a:ext cx="8964000" cy="49662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600">
                <a:solidFill>
                  <a:srgbClr val="000000"/>
                </a:solidFill>
                <a:latin typeface="Comic Sans MS"/>
                <a:ea typeface="Calibri"/>
              </a:rPr>
              <a:t> </a:t>
            </a:r>
            <a:r>
              <a:rPr b="1" lang="ru-RU" sz="4000">
                <a:solidFill>
                  <a:srgbClr val="000000"/>
                </a:solidFill>
                <a:latin typeface="Comic Sans MS"/>
                <a:ea typeface="Calibri"/>
              </a:rPr>
              <a:t>Чтобы разговаривать, </a:t>
            </a:r>
            <a:r>
              <a:rPr b="1" lang="ru-RU" sz="4000">
                <a:solidFill>
                  <a:srgbClr val="ffffff"/>
                </a:solidFill>
                <a:latin typeface="Comic Sans MS"/>
                <a:ea typeface="Calibri"/>
              </a:rPr>
              <a:t>
</a:t>
            </a:r>
            <a:r>
              <a:rPr b="1" lang="ru-RU" sz="4000">
                <a:solidFill>
                  <a:srgbClr val="ffffff"/>
                </a:solidFill>
                <a:latin typeface="Comic Sans MS"/>
                <a:ea typeface="Calibri"/>
              </a:rPr>
              <a:t> </a:t>
            </a:r>
            <a:r>
              <a:rPr b="1" lang="ru-RU" sz="4000">
                <a:solidFill>
                  <a:srgbClr val="7030a0"/>
                </a:solidFill>
                <a:latin typeface="Comic Sans MS"/>
                <a:ea typeface="Calibri"/>
              </a:rPr>
              <a:t>Надо выговаривать, </a:t>
            </a:r>
            <a:r>
              <a:rPr b="1" lang="ru-RU" sz="4000">
                <a:solidFill>
                  <a:srgbClr val="ffffff"/>
                </a:solidFill>
                <a:latin typeface="Comic Sans MS"/>
                <a:ea typeface="Calibri"/>
              </a:rPr>
              <a:t>
</a:t>
            </a:r>
            <a:r>
              <a:rPr b="1" lang="ru-RU" sz="4000">
                <a:solidFill>
                  <a:srgbClr val="ffffff"/>
                </a:solidFill>
                <a:latin typeface="Comic Sans MS"/>
                <a:ea typeface="Calibri"/>
              </a:rPr>
              <a:t> </a:t>
            </a:r>
            <a:r>
              <a:rPr b="1" lang="ru-RU" sz="4000">
                <a:solidFill>
                  <a:srgbClr val="000000"/>
                </a:solidFill>
                <a:latin typeface="Comic Sans MS"/>
                <a:ea typeface="Calibri"/>
              </a:rPr>
              <a:t>Все правильно и внятно, </a:t>
            </a:r>
            <a:r>
              <a:rPr b="1" lang="ru-RU" sz="4000">
                <a:solidFill>
                  <a:srgbClr val="ffffff"/>
                </a:solidFill>
                <a:latin typeface="Comic Sans MS"/>
                <a:ea typeface="Calibri"/>
              </a:rPr>
              <a:t>
</a:t>
            </a:r>
            <a:r>
              <a:rPr b="1" lang="ru-RU" sz="4000">
                <a:solidFill>
                  <a:srgbClr val="ffffff"/>
                </a:solidFill>
                <a:latin typeface="Comic Sans MS"/>
                <a:ea typeface="Calibri"/>
              </a:rPr>
              <a:t> </a:t>
            </a:r>
            <a:r>
              <a:rPr b="1" lang="ru-RU" sz="4000">
                <a:solidFill>
                  <a:srgbClr val="7030a0"/>
                </a:solidFill>
                <a:latin typeface="Comic Sans MS"/>
                <a:ea typeface="Calibri"/>
              </a:rPr>
              <a:t>Чтоб было всем понятно. </a:t>
            </a:r>
            <a:r>
              <a:rPr b="1" lang="ru-RU" sz="4000">
                <a:solidFill>
                  <a:srgbClr val="ffffff"/>
                </a:solidFill>
                <a:latin typeface="Comic Sans MS"/>
                <a:ea typeface="Calibri"/>
              </a:rPr>
              <a:t>
</a:t>
            </a:r>
            <a:r>
              <a:rPr b="1" lang="ru-RU" sz="4000">
                <a:solidFill>
                  <a:srgbClr val="000000"/>
                </a:solidFill>
                <a:latin typeface="Comic Sans MS"/>
                <a:ea typeface="Calibri"/>
              </a:rPr>
              <a:t>Мы будем разговаривать! </a:t>
            </a:r>
            <a:r>
              <a:rPr b="1" lang="ru-RU" sz="4000">
                <a:solidFill>
                  <a:srgbClr val="ffffff"/>
                </a:solidFill>
                <a:latin typeface="Comic Sans MS"/>
                <a:ea typeface="Calibri"/>
              </a:rPr>
              <a:t>
</a:t>
            </a:r>
            <a:r>
              <a:rPr b="1" lang="ru-RU" sz="4000">
                <a:solidFill>
                  <a:srgbClr val="ffffff"/>
                </a:solidFill>
                <a:latin typeface="Comic Sans MS"/>
                <a:ea typeface="Calibri"/>
              </a:rPr>
              <a:t> </a:t>
            </a:r>
            <a:r>
              <a:rPr b="1" lang="ru-RU" sz="4000">
                <a:solidFill>
                  <a:srgbClr val="7030a0"/>
                </a:solidFill>
                <a:latin typeface="Comic Sans MS"/>
                <a:ea typeface="Calibri"/>
              </a:rPr>
              <a:t>Мы будем выговаривать!</a:t>
            </a:r>
            <a:endParaRPr/>
          </a:p>
          <a:p>
            <a:r>
              <a:rPr b="1" lang="ru-RU" sz="4000">
                <a:solidFill>
                  <a:srgbClr val="ffffff"/>
                </a:solidFill>
                <a:latin typeface="Comic Sans MS"/>
                <a:ea typeface="Calibri"/>
              </a:rPr>
              <a:t> </a:t>
            </a:r>
            <a:r>
              <a:rPr b="1" lang="ru-RU" sz="4000">
                <a:solidFill>
                  <a:srgbClr val="000000"/>
                </a:solidFill>
                <a:latin typeface="Comic Sans MS"/>
                <a:ea typeface="Calibri"/>
              </a:rPr>
              <a:t>Все правильно и внятно, </a:t>
            </a:r>
            <a:r>
              <a:rPr b="1" lang="ru-RU" sz="4000">
                <a:solidFill>
                  <a:srgbClr val="000000"/>
                </a:solidFill>
                <a:latin typeface="Comic Sans MS"/>
                <a:ea typeface="Calibri"/>
              </a:rPr>
              <a:t>
</a:t>
            </a:r>
            <a:r>
              <a:rPr b="1" lang="ru-RU" sz="4000">
                <a:solidFill>
                  <a:srgbClr val="000000"/>
                </a:solidFill>
                <a:latin typeface="Comic Sans MS"/>
                <a:ea typeface="Calibri"/>
              </a:rPr>
              <a:t> Чтоб было все понятно</a:t>
            </a:r>
            <a:endParaRPr/>
          </a:p>
        </p:txBody>
      </p:sp>
    </p:spTree>
  </p:cSld>
  <p:transition>
    <p:wipe dir="r"/>
  </p:transition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extShape 1"/>
          <p:cNvSpPr txBox="1"/>
          <p:nvPr/>
        </p:nvSpPr>
        <p:spPr>
          <a:xfrm>
            <a:off x="323640" y="186120"/>
            <a:ext cx="8640720" cy="67352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ru-RU" sz="4800">
                <a:solidFill>
                  <a:srgbClr val="ff0000"/>
                </a:solidFill>
                <a:latin typeface="Times New Roman"/>
              </a:rPr>
              <a:t>Словарь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3600">
                <a:solidFill>
                  <a:srgbClr val="ff0000"/>
                </a:solidFill>
                <a:latin typeface="Times New Roman"/>
              </a:rPr>
              <a:t>Каюта</a:t>
            </a:r>
            <a:r>
              <a:rPr lang="ru-RU" sz="2800">
                <a:solidFill>
                  <a:srgbClr val="ff0000"/>
                </a:solidFill>
                <a:latin typeface="Times New Roman"/>
              </a:rPr>
              <a:t> –</a:t>
            </a:r>
            <a:r>
              <a:rPr i="1" lang="ru-RU" sz="2800">
                <a:solidFill>
                  <a:srgbClr val="ff0000"/>
                </a:solidFill>
                <a:latin typeface="Times New Roman"/>
              </a:rPr>
              <a:t> </a:t>
            </a:r>
            <a:r>
              <a:rPr b="1" i="1" lang="ru-RU" sz="2800">
                <a:solidFill>
                  <a:srgbClr val="000000"/>
                </a:solidFill>
                <a:latin typeface="Times New Roman"/>
              </a:rPr>
              <a:t>помещение на корабле</a:t>
            </a:r>
            <a:r>
              <a:rPr lang="ru-RU" sz="2800">
                <a:solidFill>
                  <a:srgbClr val="0d594f"/>
                </a:solidFill>
                <a:latin typeface="Times New Roman"/>
              </a:rPr>
              <a:t>.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3600">
                <a:solidFill>
                  <a:srgbClr val="ff0000"/>
                </a:solidFill>
                <a:latin typeface="Times New Roman"/>
              </a:rPr>
              <a:t>Уценённые товары </a:t>
            </a:r>
            <a:r>
              <a:rPr b="1" lang="ru-RU" sz="2800">
                <a:solidFill>
                  <a:srgbClr val="000000"/>
                </a:solidFill>
                <a:latin typeface="Times New Roman"/>
              </a:rPr>
              <a:t>– товары , которые стоят меньше прежней стоимости.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3600">
                <a:solidFill>
                  <a:srgbClr val="ff0000"/>
                </a:solidFill>
                <a:latin typeface="Times New Roman"/>
              </a:rPr>
              <a:t>Телефонная будка </a:t>
            </a:r>
            <a:r>
              <a:rPr b="1" lang="ru-RU" sz="2800">
                <a:solidFill>
                  <a:srgbClr val="000000"/>
                </a:solidFill>
                <a:latin typeface="Times New Roman"/>
              </a:rPr>
              <a:t>– будка с телефоном-автоматом.</a:t>
            </a:r>
            <a:endParaRPr/>
          </a:p>
          <a:p>
            <a:pPr>
              <a:lnSpc>
                <a:spcPct val="100000"/>
              </a:lnSpc>
            </a:pPr>
            <a:r>
              <a:rPr b="1" i="1" lang="ru-RU" sz="2800">
                <a:solidFill>
                  <a:srgbClr val="ff0000"/>
                </a:solidFill>
                <a:latin typeface="Constantia"/>
              </a:rPr>
              <a:t> </a:t>
            </a:r>
            <a:r>
              <a:rPr b="1" lang="ru-RU" sz="3600">
                <a:solidFill>
                  <a:srgbClr val="ff0000"/>
                </a:solidFill>
                <a:latin typeface="Constantia"/>
              </a:rPr>
              <a:t>Бракованная игрушка </a:t>
            </a:r>
            <a:r>
              <a:rPr lang="ru-RU" sz="2800">
                <a:solidFill>
                  <a:srgbClr val="000000"/>
                </a:solidFill>
                <a:latin typeface="Constantia"/>
              </a:rPr>
              <a:t>– </a:t>
            </a:r>
            <a:r>
              <a:rPr b="1" lang="ru-RU" sz="2800">
                <a:solidFill>
                  <a:srgbClr val="000000"/>
                </a:solidFill>
                <a:latin typeface="Constantia"/>
              </a:rPr>
              <a:t>игрушка с браком (царапина, трещина) изъян в игрушке.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3600">
                <a:solidFill>
                  <a:srgbClr val="ff0000"/>
                </a:solidFill>
                <a:latin typeface="Constantia"/>
              </a:rPr>
              <a:t>Тропический лес </a:t>
            </a:r>
            <a:r>
              <a:rPr b="1" lang="ru-RU" sz="2800">
                <a:solidFill>
                  <a:srgbClr val="7030a0"/>
                </a:solidFill>
                <a:latin typeface="Constantia"/>
              </a:rPr>
              <a:t>– </a:t>
            </a:r>
            <a:r>
              <a:rPr b="1" lang="ru-RU" sz="2800">
                <a:solidFill>
                  <a:srgbClr val="000000"/>
                </a:solidFill>
                <a:latin typeface="Constantia"/>
              </a:rPr>
              <a:t>тропики, это местность с жарким климатом.</a:t>
            </a:r>
            <a:r>
              <a:rPr lang="ru-RU" sz="2800">
                <a:solidFill>
                  <a:srgbClr val="000000"/>
                </a:solidFill>
                <a:latin typeface="Constantia"/>
              </a:rPr>
              <a:t> 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3600">
                <a:solidFill>
                  <a:srgbClr val="ff0000"/>
                </a:solidFill>
                <a:latin typeface="Constantia"/>
              </a:rPr>
              <a:t>Чебурахнуться</a:t>
            </a:r>
            <a:r>
              <a:rPr lang="ru-RU" sz="3600">
                <a:solidFill>
                  <a:srgbClr val="000000"/>
                </a:solidFill>
                <a:latin typeface="Constantia"/>
              </a:rPr>
              <a:t> </a:t>
            </a:r>
            <a:r>
              <a:rPr b="1" lang="ru-RU" sz="2800">
                <a:solidFill>
                  <a:srgbClr val="000000"/>
                </a:solidFill>
                <a:latin typeface="Constantia"/>
              </a:rPr>
              <a:t>– упасть или удариться с шумом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ransition>
    <p:dissolve/>
  </p:transition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Shape 1"/>
          <p:cNvSpPr txBox="1"/>
          <p:nvPr/>
        </p:nvSpPr>
        <p:spPr>
          <a:xfrm>
            <a:off x="457200" y="704880"/>
            <a:ext cx="8229240" cy="1142640"/>
          </a:xfrm>
          <a:prstGeom prst="rect">
            <a:avLst/>
          </a:prstGeom>
        </p:spPr>
        <p:txBody>
          <a:bodyPr anchor="b" bIns="0" lIns="0" rIns="0"/>
          <a:p>
            <a:r>
              <a:rPr b="1" lang="ru-RU" sz="5000">
                <a:solidFill>
                  <a:srgbClr val="000066"/>
                </a:solidFill>
                <a:latin typeface="Comic Sans MS"/>
              </a:rPr>
              <a:t>Уважаем  товарищей  -</a:t>
            </a:r>
            <a:r>
              <a:rPr b="1" lang="ru-RU" sz="5000">
                <a:solidFill>
                  <a:srgbClr val="000066"/>
                </a:solidFill>
                <a:latin typeface="Comic Sans MS"/>
              </a:rPr>
              <a:t>
</a:t>
            </a:r>
            <a:r>
              <a:rPr b="1" lang="ru-RU" sz="5000">
                <a:solidFill>
                  <a:srgbClr val="000066"/>
                </a:solidFill>
                <a:latin typeface="Comic Sans MS"/>
              </a:rPr>
              <a:t>следим по  тексту</a:t>
            </a:r>
            <a:endParaRPr/>
          </a:p>
        </p:txBody>
      </p:sp>
      <p:pic>
        <p:nvPicPr>
          <p:cNvPr descr="" id="239" name="Picture 5"/>
          <p:cNvPicPr/>
          <p:nvPr/>
        </p:nvPicPr>
        <p:blipFill>
          <a:blip r:embed="rId1"/>
          <a:stretch>
            <a:fillRect/>
          </a:stretch>
        </p:blipFill>
        <p:spPr>
          <a:xfrm>
            <a:off x="5867280" y="4114800"/>
            <a:ext cx="2437920" cy="1790280"/>
          </a:xfrm>
          <a:prstGeom prst="rect">
            <a:avLst/>
          </a:prstGeom>
        </p:spPr>
      </p:pic>
    </p:spTree>
  </p:cSld>
  <p:transition>
    <p:wheel spokes="8"/>
  </p:transition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Shape 1"/>
          <p:cNvSpPr txBox="1"/>
          <p:nvPr/>
        </p:nvSpPr>
        <p:spPr>
          <a:xfrm>
            <a:off x="0" y="332640"/>
            <a:ext cx="9143640" cy="708480"/>
          </a:xfrm>
          <a:prstGeom prst="rect">
            <a:avLst/>
          </a:prstGeom>
        </p:spPr>
        <p:txBody>
          <a:bodyPr anchor="b" bIns="0" lIns="0" rIns="0"/>
          <a:p>
            <a:pPr algn="ctr"/>
            <a:r>
              <a:rPr b="1" lang="ru-RU" sz="3600">
                <a:solidFill>
                  <a:srgbClr val="ff0000"/>
                </a:solidFill>
                <a:latin typeface="Comic Sans MS"/>
              </a:rPr>
              <a:t>ХОТИМ УЗНАТЬ</a:t>
            </a:r>
            <a:endParaRPr/>
          </a:p>
        </p:txBody>
      </p:sp>
      <p:sp>
        <p:nvSpPr>
          <p:cNvPr id="241" name="TextShape 2"/>
          <p:cNvSpPr txBox="1"/>
          <p:nvPr/>
        </p:nvSpPr>
        <p:spPr>
          <a:xfrm>
            <a:off x="0" y="1124640"/>
            <a:ext cx="9143640" cy="5472360"/>
          </a:xfrm>
          <a:prstGeom prst="rect">
            <a:avLst/>
          </a:prstGeom>
        </p:spPr>
        <p:txBody>
          <a:bodyPr/>
          <a:p>
            <a:pPr>
              <a:buSzPct val="95000"/>
              <a:buFont charset="2" typeface="Wingdings 2"/>
              <a:buChar char=""/>
            </a:pPr>
            <a:r>
              <a:rPr b="1" lang="ru-RU" sz="6000">
                <a:solidFill>
                  <a:srgbClr val="000066"/>
                </a:solidFill>
                <a:latin typeface="Comic Sans MS"/>
              </a:rPr>
              <a:t>Где  жил  Чебурашка? Было ли у него имя?</a:t>
            </a:r>
            <a:endParaRPr/>
          </a:p>
          <a:p>
            <a:endParaRPr/>
          </a:p>
          <a:p>
            <a:pPr>
              <a:buSzPct val="95000"/>
              <a:buFont charset="2" typeface="Wingdings 2"/>
              <a:buChar char=""/>
            </a:pPr>
            <a:r>
              <a:rPr b="1" lang="ru-RU" sz="4800">
                <a:solidFill>
                  <a:srgbClr val="000066"/>
                </a:solidFill>
                <a:latin typeface="Comic Sans MS"/>
              </a:rPr>
              <a:t>Что произойдёт дальше?</a:t>
            </a:r>
            <a:endParaRPr/>
          </a:p>
        </p:txBody>
      </p:sp>
    </p:spTree>
  </p:cSld>
  <p:transition>
    <p:dissolve/>
  </p:transition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extShape 1"/>
          <p:cNvSpPr txBox="1"/>
          <p:nvPr/>
        </p:nvSpPr>
        <p:spPr>
          <a:xfrm>
            <a:off x="251640" y="476640"/>
            <a:ext cx="8434800" cy="5847480"/>
          </a:xfrm>
          <a:prstGeom prst="rect">
            <a:avLst/>
          </a:prstGeom>
        </p:spPr>
        <p:txBody>
          <a:bodyPr/>
          <a:p>
            <a:pPr>
              <a:buSzPct val="95000"/>
              <a:buFont charset="2" typeface="Wingdings 2"/>
              <a:buChar char=""/>
            </a:pPr>
            <a:r>
              <a:rPr b="1" lang="ru-RU" sz="4800">
                <a:solidFill>
                  <a:srgbClr val="000066"/>
                </a:solidFill>
                <a:latin typeface="Comic Sans MS"/>
              </a:rPr>
              <a:t>Как  он  попал  в ящик с апельсинами?</a:t>
            </a:r>
            <a:endParaRPr/>
          </a:p>
          <a:p>
            <a:endParaRPr/>
          </a:p>
        </p:txBody>
      </p:sp>
      <p:pic>
        <p:nvPicPr>
          <p:cNvPr descr="" id="243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2771640" y="2277000"/>
            <a:ext cx="3672000" cy="3456000"/>
          </a:xfrm>
          <a:prstGeom prst="rect">
            <a:avLst/>
          </a:prstGeom>
        </p:spPr>
      </p:pic>
    </p:spTree>
  </p:cSld>
  <p:transition>
    <p:dissolve/>
  </p:transition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extShape 1"/>
          <p:cNvSpPr txBox="1"/>
          <p:nvPr/>
        </p:nvSpPr>
        <p:spPr>
          <a:xfrm>
            <a:off x="457200" y="260640"/>
            <a:ext cx="8229240" cy="6063480"/>
          </a:xfrm>
          <a:prstGeom prst="rect">
            <a:avLst/>
          </a:prstGeom>
        </p:spPr>
        <p:txBody>
          <a:bodyPr/>
          <a:p>
            <a:pPr>
              <a:buSzPct val="95000"/>
              <a:buFont charset="2" typeface="Wingdings 2"/>
              <a:buChar char=""/>
            </a:pPr>
            <a:r>
              <a:rPr b="1" lang="ru-RU" sz="4800">
                <a:solidFill>
                  <a:srgbClr val="000066"/>
                </a:solidFill>
                <a:latin typeface="Comic Sans MS"/>
              </a:rPr>
              <a:t>Где оказались ящики с апельсинами после долгого плавания?</a:t>
            </a:r>
            <a:endParaRPr/>
          </a:p>
          <a:p>
            <a:pPr>
              <a:buSzPct val="95000"/>
              <a:buFont charset="2" typeface="Wingdings 2"/>
              <a:buChar char=""/>
            </a:pPr>
            <a:r>
              <a:rPr b="1" lang="ru-RU" sz="4800">
                <a:solidFill>
                  <a:srgbClr val="000066"/>
                </a:solidFill>
                <a:latin typeface="Comic Sans MS"/>
              </a:rPr>
              <a:t>Как выглядел Чебурашка, когда его нашли?</a:t>
            </a:r>
            <a:endParaRPr/>
          </a:p>
          <a:p>
            <a:pPr>
              <a:buSzPct val="95000"/>
              <a:buFont charset="2" typeface="Wingdings 2"/>
              <a:buChar char=""/>
            </a:pPr>
            <a:r>
              <a:rPr b="1" lang="ru-RU" sz="4800">
                <a:solidFill>
                  <a:srgbClr val="000066"/>
                </a:solidFill>
                <a:latin typeface="Comic Sans MS"/>
              </a:rPr>
              <a:t>Почему он получил такое странное имя?</a:t>
            </a:r>
            <a:endParaRPr/>
          </a:p>
        </p:txBody>
      </p:sp>
    </p:spTree>
  </p:cSld>
  <p:transition>
    <p:wedge/>
  </p:transition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extShape 1"/>
          <p:cNvSpPr txBox="1"/>
          <p:nvPr/>
        </p:nvSpPr>
        <p:spPr>
          <a:xfrm>
            <a:off x="457200" y="332640"/>
            <a:ext cx="8229240" cy="5991480"/>
          </a:xfrm>
          <a:prstGeom prst="rect">
            <a:avLst/>
          </a:prstGeom>
        </p:spPr>
        <p:txBody>
          <a:bodyPr/>
          <a:p>
            <a:pPr>
              <a:buSzPct val="95000"/>
              <a:buFont charset="2" typeface="Wingdings 2"/>
              <a:buChar char=""/>
            </a:pPr>
            <a:r>
              <a:rPr b="1" lang="ru-RU" sz="5400">
                <a:solidFill>
                  <a:srgbClr val="000066"/>
                </a:solidFill>
                <a:latin typeface="Comic Sans MS"/>
              </a:rPr>
              <a:t>Куда отнёс Чебурашку директор магазина?</a:t>
            </a:r>
            <a:endParaRPr/>
          </a:p>
          <a:p>
            <a:pPr>
              <a:buSzPct val="95000"/>
              <a:buFont charset="2" typeface="Wingdings 2"/>
              <a:buChar char=""/>
            </a:pPr>
            <a:r>
              <a:rPr b="1" lang="ru-RU" sz="5400">
                <a:solidFill>
                  <a:srgbClr val="000066"/>
                </a:solidFill>
                <a:latin typeface="Comic Sans MS"/>
              </a:rPr>
              <a:t>Почему  Чебурашку не  приняли ?</a:t>
            </a:r>
            <a:endParaRPr/>
          </a:p>
          <a:p>
            <a:endParaRPr/>
          </a:p>
        </p:txBody>
      </p:sp>
    </p:spTree>
  </p:cSld>
  <p:transition>
    <p:wedge/>
  </p:transition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TextShape 1"/>
          <p:cNvSpPr txBox="1"/>
          <p:nvPr/>
        </p:nvSpPr>
        <p:spPr>
          <a:xfrm>
            <a:off x="0" y="476640"/>
            <a:ext cx="8964000" cy="5847480"/>
          </a:xfrm>
          <a:prstGeom prst="rect">
            <a:avLst/>
          </a:prstGeom>
        </p:spPr>
        <p:txBody>
          <a:bodyPr/>
          <a:p>
            <a:pPr>
              <a:buSzPct val="95000"/>
              <a:buFont charset="2" typeface="Wingdings 2"/>
              <a:buChar char=""/>
            </a:pPr>
            <a:r>
              <a:rPr b="1" lang="ru-RU" sz="4400">
                <a:solidFill>
                  <a:srgbClr val="000066"/>
                </a:solidFill>
                <a:latin typeface="Comic Sans MS"/>
              </a:rPr>
              <a:t>   </a:t>
            </a:r>
            <a:r>
              <a:rPr b="1" lang="ru-RU" sz="4400">
                <a:solidFill>
                  <a:srgbClr val="000066"/>
                </a:solidFill>
                <a:latin typeface="Comic Sans MS"/>
              </a:rPr>
              <a:t>Как  он  оказался  в    магазине  уценённых  товаров ?</a:t>
            </a:r>
            <a:endParaRPr/>
          </a:p>
          <a:p>
            <a:pPr>
              <a:buSzPct val="95000"/>
              <a:buFont charset="2" typeface="Wingdings 2"/>
              <a:buChar char=""/>
            </a:pPr>
            <a:r>
              <a:rPr b="1" lang="ru-RU" sz="4400">
                <a:solidFill>
                  <a:srgbClr val="000066"/>
                </a:solidFill>
                <a:latin typeface="Comic Sans MS"/>
              </a:rPr>
              <a:t>   </a:t>
            </a:r>
            <a:r>
              <a:rPr b="1" lang="ru-RU" sz="4400">
                <a:solidFill>
                  <a:srgbClr val="000066"/>
                </a:solidFill>
                <a:latin typeface="Comic Sans MS"/>
              </a:rPr>
              <a:t>Где остался работать Чебурашка?</a:t>
            </a:r>
            <a:endParaRPr/>
          </a:p>
          <a:p>
            <a:pPr>
              <a:buSzPct val="95000"/>
              <a:buFont charset="2" typeface="Wingdings 2"/>
              <a:buChar char=""/>
            </a:pPr>
            <a:r>
              <a:rPr b="1" lang="ru-RU" sz="4400">
                <a:solidFill>
                  <a:srgbClr val="000066"/>
                </a:solidFill>
                <a:latin typeface="Comic Sans MS"/>
              </a:rPr>
              <a:t>  </a:t>
            </a:r>
            <a:r>
              <a:rPr b="1" lang="ru-RU" sz="4400">
                <a:solidFill>
                  <a:srgbClr val="000066"/>
                </a:solidFill>
                <a:latin typeface="Comic Sans MS"/>
              </a:rPr>
              <a:t>Что он должен был делать?</a:t>
            </a:r>
            <a:endParaRPr/>
          </a:p>
          <a:p>
            <a:pPr>
              <a:buSzPct val="95000"/>
              <a:buFont charset="2" typeface="Wingdings 2"/>
              <a:buChar char=""/>
            </a:pPr>
            <a:r>
              <a:rPr b="1" lang="ru-RU" sz="4400">
                <a:solidFill>
                  <a:srgbClr val="000066"/>
                </a:solidFill>
                <a:latin typeface="Comic Sans MS"/>
              </a:rPr>
              <a:t>Где он стал жить?</a:t>
            </a:r>
            <a:endParaRPr/>
          </a:p>
          <a:p>
            <a:endParaRPr/>
          </a:p>
        </p:txBody>
      </p:sp>
    </p:spTree>
  </p:cSld>
  <p:transition>
    <p:dissolve/>
  </p:transition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extShape 1"/>
          <p:cNvSpPr txBox="1"/>
          <p:nvPr/>
        </p:nvSpPr>
        <p:spPr>
          <a:xfrm>
            <a:off x="0" y="980640"/>
            <a:ext cx="9143640" cy="5071680"/>
          </a:xfrm>
          <a:prstGeom prst="rect">
            <a:avLst/>
          </a:prstGeom>
        </p:spPr>
        <p:txBody>
          <a:bodyPr anchor="b" bIns="0" lIns="0" rIns="18360" tIns="0"/>
          <a:p>
            <a:endParaRPr/>
          </a:p>
        </p:txBody>
      </p:sp>
      <p:sp>
        <p:nvSpPr>
          <p:cNvPr id="248" name="TextShape 2"/>
          <p:cNvSpPr txBox="1"/>
          <p:nvPr/>
        </p:nvSpPr>
        <p:spPr>
          <a:xfrm>
            <a:off x="3857760" y="6526080"/>
            <a:ext cx="3914280" cy="46080"/>
          </a:xfrm>
          <a:prstGeom prst="rect">
            <a:avLst/>
          </a:prstGeom>
        </p:spPr>
        <p:txBody>
          <a:bodyPr lIns="0" rIns="18360"/>
          <a:p>
            <a:pPr algn="ctr"/>
            <a:endParaRPr/>
          </a:p>
        </p:txBody>
      </p:sp>
      <p:sp>
        <p:nvSpPr>
          <p:cNvPr id="249" name="CustomShape 3"/>
          <p:cNvSpPr/>
          <p:nvPr/>
        </p:nvSpPr>
        <p:spPr>
          <a:xfrm>
            <a:off x="0" y="332640"/>
            <a:ext cx="3059640" cy="2160000"/>
          </a:xfrm>
          <a:prstGeom prst="rect">
            <a:avLst/>
          </a:prstGeom>
          <a:solidFill>
            <a:srgbClr val="7fd13b"/>
          </a:solidFill>
          <a:ln w="38160">
            <a:solidFill>
              <a:srgbClr val="ffffff"/>
            </a:solidFill>
            <a:round/>
          </a:ln>
        </p:spPr>
        <p:txBody>
          <a:bodyPr anchor="ctr" bIns="45000" lIns="90000" rIns="90000" tIns="45000"/>
          <a:p>
            <a:pPr algn="ctr"/>
            <a:r>
              <a:rPr b="1" lang="ru-RU" sz="4000">
                <a:solidFill>
                  <a:srgbClr val="ff0000"/>
                </a:solidFill>
                <a:latin typeface="Constantia"/>
              </a:rPr>
              <a:t>Чебурашка</a:t>
            </a:r>
            <a:endParaRPr/>
          </a:p>
        </p:txBody>
      </p:sp>
      <p:sp>
        <p:nvSpPr>
          <p:cNvPr id="250" name="CustomShape 4"/>
          <p:cNvSpPr/>
          <p:nvPr/>
        </p:nvSpPr>
        <p:spPr>
          <a:xfrm>
            <a:off x="3204000" y="836640"/>
            <a:ext cx="354960" cy="287640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0000"/>
          </a:solidFill>
          <a:ln w="25560">
            <a:solidFill>
              <a:srgbClr val="5d9a2b"/>
            </a:solidFill>
            <a:round/>
          </a:ln>
        </p:spPr>
      </p:sp>
      <p:sp>
        <p:nvSpPr>
          <p:cNvPr id="251" name="CustomShape 5"/>
          <p:cNvSpPr/>
          <p:nvPr/>
        </p:nvSpPr>
        <p:spPr>
          <a:xfrm>
            <a:off x="3564000" y="404640"/>
            <a:ext cx="2520000" cy="1285560"/>
          </a:xfrm>
          <a:prstGeom prst="rect">
            <a:avLst/>
          </a:prstGeom>
          <a:solidFill>
            <a:srgbClr val="ffff00"/>
          </a:solidFill>
          <a:ln w="25560">
            <a:solidFill>
              <a:srgbClr val="5d9a2b"/>
            </a:solidFill>
            <a:round/>
          </a:ln>
        </p:spPr>
        <p:txBody>
          <a:bodyPr anchor="ctr" bIns="45000" lIns="90000" rIns="90000" tIns="45000"/>
          <a:p>
            <a:pPr algn="ctr"/>
            <a:r>
              <a:rPr b="1" lang="ru-RU" sz="2800">
                <a:solidFill>
                  <a:srgbClr val="ff0000"/>
                </a:solidFill>
                <a:latin typeface="Constantia"/>
              </a:rPr>
              <a:t>Ящик с апельсинами</a:t>
            </a:r>
            <a:endParaRPr/>
          </a:p>
        </p:txBody>
      </p:sp>
      <p:sp>
        <p:nvSpPr>
          <p:cNvPr id="252" name="CustomShape 6"/>
          <p:cNvSpPr/>
          <p:nvPr/>
        </p:nvSpPr>
        <p:spPr>
          <a:xfrm>
            <a:off x="6215040" y="928800"/>
            <a:ext cx="642600" cy="339840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0000"/>
          </a:solidFill>
          <a:ln w="25560">
            <a:solidFill>
              <a:srgbClr val="5d9a2b"/>
            </a:solidFill>
            <a:round/>
          </a:ln>
        </p:spPr>
      </p:sp>
      <p:sp>
        <p:nvSpPr>
          <p:cNvPr id="253" name="CustomShape 7"/>
          <p:cNvSpPr/>
          <p:nvPr/>
        </p:nvSpPr>
        <p:spPr>
          <a:xfrm>
            <a:off x="6948360" y="332640"/>
            <a:ext cx="1963080" cy="1151640"/>
          </a:xfrm>
          <a:prstGeom prst="rect">
            <a:avLst/>
          </a:prstGeom>
          <a:solidFill>
            <a:srgbClr val="ffff00"/>
          </a:solidFill>
          <a:ln w="25560">
            <a:solidFill>
              <a:srgbClr val="5d9a2b"/>
            </a:solidFill>
            <a:round/>
          </a:ln>
        </p:spPr>
        <p:txBody>
          <a:bodyPr anchor="ctr" bIns="45000" lIns="90000" rIns="90000" tIns="45000"/>
          <a:p>
            <a:pPr algn="ctr"/>
            <a:r>
              <a:rPr b="1" lang="ru-RU" sz="3200">
                <a:solidFill>
                  <a:srgbClr val="ff0000"/>
                </a:solidFill>
                <a:latin typeface="Constantia"/>
              </a:rPr>
              <a:t>Корабль</a:t>
            </a:r>
            <a:endParaRPr/>
          </a:p>
        </p:txBody>
      </p:sp>
      <p:sp>
        <p:nvSpPr>
          <p:cNvPr id="254" name="CustomShape 8"/>
          <p:cNvSpPr/>
          <p:nvPr/>
        </p:nvSpPr>
        <p:spPr>
          <a:xfrm>
            <a:off x="8001000" y="1357200"/>
            <a:ext cx="315000" cy="499680"/>
          </a:xfrm>
          <a:prstGeom prst="downArrow">
            <a:avLst>
              <a:gd fmla="val 16200" name="adj1"/>
              <a:gd fmla="val 5400" name="adj2"/>
            </a:avLst>
          </a:prstGeom>
          <a:solidFill>
            <a:srgbClr val="ff0000"/>
          </a:solidFill>
          <a:ln w="25560">
            <a:solidFill>
              <a:srgbClr val="5d9a2b"/>
            </a:solidFill>
            <a:round/>
          </a:ln>
        </p:spPr>
      </p:sp>
      <p:sp>
        <p:nvSpPr>
          <p:cNvPr id="255" name="CustomShape 9"/>
          <p:cNvSpPr/>
          <p:nvPr/>
        </p:nvSpPr>
        <p:spPr>
          <a:xfrm>
            <a:off x="6876360" y="1857240"/>
            <a:ext cx="2267280" cy="999720"/>
          </a:xfrm>
          <a:prstGeom prst="rect">
            <a:avLst/>
          </a:prstGeom>
          <a:solidFill>
            <a:srgbClr val="ffff00"/>
          </a:solidFill>
          <a:ln w="25560">
            <a:solidFill>
              <a:srgbClr val="5d9a2b"/>
            </a:solidFill>
            <a:round/>
          </a:ln>
        </p:spPr>
        <p:txBody>
          <a:bodyPr anchor="ctr" bIns="45000" lIns="90000" rIns="90000" tIns="45000"/>
          <a:p>
            <a:pPr algn="ctr"/>
            <a:r>
              <a:rPr b="1" lang="ru-RU" sz="3200">
                <a:solidFill>
                  <a:srgbClr val="ff0000"/>
                </a:solidFill>
                <a:latin typeface="Constantia"/>
              </a:rPr>
              <a:t>Большой </a:t>
            </a:r>
            <a:endParaRPr/>
          </a:p>
          <a:p>
            <a:pPr algn="ctr"/>
            <a:r>
              <a:rPr b="1" lang="ru-RU" sz="3200">
                <a:solidFill>
                  <a:srgbClr val="ff0000"/>
                </a:solidFill>
                <a:latin typeface="Constantia"/>
              </a:rPr>
              <a:t>город</a:t>
            </a:r>
            <a:endParaRPr/>
          </a:p>
        </p:txBody>
      </p:sp>
      <p:sp>
        <p:nvSpPr>
          <p:cNvPr id="256" name="CustomShape 10"/>
          <p:cNvSpPr/>
          <p:nvPr/>
        </p:nvSpPr>
        <p:spPr>
          <a:xfrm>
            <a:off x="6357960" y="2357280"/>
            <a:ext cx="571320" cy="213840"/>
          </a:xfrm>
          <a:prstGeom prst="leftArrow">
            <a:avLst>
              <a:gd fmla="val 5400" name="adj1"/>
              <a:gd fmla="val 5400" name="adj2"/>
            </a:avLst>
          </a:prstGeom>
          <a:solidFill>
            <a:srgbClr val="ff0000"/>
          </a:solidFill>
          <a:ln w="25560">
            <a:solidFill>
              <a:srgbClr val="5d9a2b"/>
            </a:solidFill>
            <a:round/>
          </a:ln>
        </p:spPr>
      </p:sp>
      <p:sp>
        <p:nvSpPr>
          <p:cNvPr id="257" name="CustomShape 11"/>
          <p:cNvSpPr/>
          <p:nvPr/>
        </p:nvSpPr>
        <p:spPr>
          <a:xfrm>
            <a:off x="3420000" y="1785960"/>
            <a:ext cx="2937600" cy="928440"/>
          </a:xfrm>
          <a:prstGeom prst="rect">
            <a:avLst/>
          </a:prstGeom>
          <a:solidFill>
            <a:srgbClr val="ffff00"/>
          </a:solidFill>
          <a:ln w="25560">
            <a:solidFill>
              <a:srgbClr val="5d9a2b"/>
            </a:solidFill>
            <a:round/>
          </a:ln>
        </p:spPr>
        <p:txBody>
          <a:bodyPr anchor="ctr" bIns="45000" lIns="90000" rIns="90000" tIns="45000"/>
          <a:p>
            <a:pPr algn="ctr"/>
            <a:r>
              <a:rPr b="1" lang="ru-RU" sz="3200">
                <a:solidFill>
                  <a:srgbClr val="ff0000"/>
                </a:solidFill>
                <a:latin typeface="Constantia"/>
              </a:rPr>
              <a:t>Фруктовый </a:t>
            </a:r>
            <a:endParaRPr/>
          </a:p>
          <a:p>
            <a:pPr algn="ctr"/>
            <a:r>
              <a:rPr b="1" lang="ru-RU" sz="3200">
                <a:solidFill>
                  <a:srgbClr val="ff0000"/>
                </a:solidFill>
                <a:latin typeface="Constantia"/>
              </a:rPr>
              <a:t>магазин</a:t>
            </a:r>
            <a:endParaRPr/>
          </a:p>
        </p:txBody>
      </p:sp>
      <p:sp>
        <p:nvSpPr>
          <p:cNvPr id="258" name="CustomShape 12"/>
          <p:cNvSpPr/>
          <p:nvPr/>
        </p:nvSpPr>
        <p:spPr>
          <a:xfrm>
            <a:off x="4716000" y="2709000"/>
            <a:ext cx="503640" cy="503640"/>
          </a:xfrm>
          <a:prstGeom prst="downArrow">
            <a:avLst>
              <a:gd fmla="val 16200" name="adj1"/>
              <a:gd fmla="val 5400" name="adj2"/>
            </a:avLst>
          </a:prstGeom>
          <a:solidFill>
            <a:srgbClr val="ff0000"/>
          </a:solidFill>
          <a:ln w="25560">
            <a:solidFill>
              <a:srgbClr val="5d9a2b"/>
            </a:solidFill>
            <a:round/>
          </a:ln>
        </p:spPr>
      </p:sp>
      <p:sp>
        <p:nvSpPr>
          <p:cNvPr id="259" name="CustomShape 13"/>
          <p:cNvSpPr/>
          <p:nvPr/>
        </p:nvSpPr>
        <p:spPr>
          <a:xfrm>
            <a:off x="3492000" y="3213000"/>
            <a:ext cx="2362320" cy="1223640"/>
          </a:xfrm>
          <a:prstGeom prst="rect">
            <a:avLst/>
          </a:prstGeom>
          <a:solidFill>
            <a:srgbClr val="ffff00"/>
          </a:solidFill>
          <a:ln w="25560">
            <a:solidFill>
              <a:srgbClr val="5d9a2b"/>
            </a:solidFill>
            <a:round/>
          </a:ln>
        </p:spPr>
        <p:txBody>
          <a:bodyPr anchor="ctr" bIns="45000" lIns="90000" rIns="90000" tIns="45000"/>
          <a:p>
            <a:pPr algn="ctr"/>
            <a:r>
              <a:rPr b="1" lang="ru-RU" sz="2800">
                <a:solidFill>
                  <a:srgbClr val="ff0000"/>
                </a:solidFill>
                <a:latin typeface="Constantia"/>
              </a:rPr>
              <a:t>Директор </a:t>
            </a:r>
            <a:endParaRPr/>
          </a:p>
          <a:p>
            <a:pPr algn="ctr"/>
            <a:r>
              <a:rPr b="1" lang="ru-RU" sz="2800">
                <a:solidFill>
                  <a:srgbClr val="ff0000"/>
                </a:solidFill>
                <a:latin typeface="Constantia"/>
              </a:rPr>
              <a:t>магазина</a:t>
            </a:r>
            <a:endParaRPr/>
          </a:p>
        </p:txBody>
      </p:sp>
      <p:sp>
        <p:nvSpPr>
          <p:cNvPr id="260" name="CustomShape 14"/>
          <p:cNvSpPr/>
          <p:nvPr/>
        </p:nvSpPr>
        <p:spPr>
          <a:xfrm>
            <a:off x="5868000" y="3429000"/>
            <a:ext cx="499680" cy="431640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0000"/>
          </a:solidFill>
          <a:ln w="25560">
            <a:solidFill>
              <a:srgbClr val="5d9a2b"/>
            </a:solidFill>
            <a:round/>
          </a:ln>
        </p:spPr>
      </p:sp>
      <p:sp>
        <p:nvSpPr>
          <p:cNvPr id="261" name="CustomShape 15"/>
          <p:cNvSpPr/>
          <p:nvPr/>
        </p:nvSpPr>
        <p:spPr>
          <a:xfrm>
            <a:off x="6444360" y="3141000"/>
            <a:ext cx="2267280" cy="1079280"/>
          </a:xfrm>
          <a:prstGeom prst="rect">
            <a:avLst/>
          </a:prstGeom>
          <a:solidFill>
            <a:srgbClr val="ffff00"/>
          </a:solidFill>
          <a:ln w="25560">
            <a:solidFill>
              <a:srgbClr val="5d9a2b"/>
            </a:solidFill>
            <a:round/>
          </a:ln>
        </p:spPr>
        <p:txBody>
          <a:bodyPr anchor="ctr" bIns="45000" lIns="90000" rIns="90000" tIns="45000"/>
          <a:p>
            <a:pPr algn="ctr"/>
            <a:r>
              <a:rPr b="1" lang="ru-RU" sz="2800">
                <a:solidFill>
                  <a:srgbClr val="ff0000"/>
                </a:solidFill>
                <a:latin typeface="Constantia"/>
              </a:rPr>
              <a:t>Имя</a:t>
            </a:r>
            <a:endParaRPr/>
          </a:p>
          <a:p>
            <a:pPr algn="ctr"/>
            <a:r>
              <a:rPr b="1" lang="ru-RU" sz="2800">
                <a:solidFill>
                  <a:srgbClr val="ff0000"/>
                </a:solidFill>
                <a:latin typeface="Constantia"/>
              </a:rPr>
              <a:t>Чебурашка</a:t>
            </a:r>
            <a:endParaRPr/>
          </a:p>
        </p:txBody>
      </p:sp>
      <p:sp>
        <p:nvSpPr>
          <p:cNvPr id="262" name="CustomShape 16"/>
          <p:cNvSpPr/>
          <p:nvPr/>
        </p:nvSpPr>
        <p:spPr>
          <a:xfrm>
            <a:off x="2699640" y="3141000"/>
            <a:ext cx="642600" cy="357840"/>
          </a:xfrm>
          <a:prstGeom prst="leftArrow">
            <a:avLst>
              <a:gd fmla="val 5400" name="adj1"/>
              <a:gd fmla="val 5400" name="adj2"/>
            </a:avLst>
          </a:prstGeom>
          <a:solidFill>
            <a:srgbClr val="ff0000"/>
          </a:solidFill>
          <a:ln w="25560">
            <a:solidFill>
              <a:srgbClr val="5d9a2b"/>
            </a:solidFill>
            <a:round/>
          </a:ln>
        </p:spPr>
      </p:sp>
      <p:sp>
        <p:nvSpPr>
          <p:cNvPr id="263" name="CustomShape 17"/>
          <p:cNvSpPr/>
          <p:nvPr/>
        </p:nvSpPr>
        <p:spPr>
          <a:xfrm>
            <a:off x="2699640" y="3717000"/>
            <a:ext cx="713880" cy="359640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0000"/>
          </a:solidFill>
          <a:ln w="25560">
            <a:solidFill>
              <a:srgbClr val="5d9a2b"/>
            </a:solidFill>
            <a:round/>
          </a:ln>
        </p:spPr>
      </p:sp>
      <p:sp>
        <p:nvSpPr>
          <p:cNvPr id="264" name="CustomShape 18"/>
          <p:cNvSpPr/>
          <p:nvPr/>
        </p:nvSpPr>
        <p:spPr>
          <a:xfrm>
            <a:off x="323640" y="3069000"/>
            <a:ext cx="2160000" cy="1223640"/>
          </a:xfrm>
          <a:prstGeom prst="rect">
            <a:avLst/>
          </a:prstGeom>
          <a:solidFill>
            <a:srgbClr val="ffff00"/>
          </a:solidFill>
          <a:ln w="25560">
            <a:solidFill>
              <a:srgbClr val="5d9a2b"/>
            </a:solidFill>
            <a:round/>
          </a:ln>
        </p:spPr>
        <p:txBody>
          <a:bodyPr anchor="ctr" bIns="45000" lIns="90000" rIns="90000" tIns="45000"/>
          <a:p>
            <a:pPr algn="ctr"/>
            <a:r>
              <a:rPr lang="ru-RU" sz="3600">
                <a:solidFill>
                  <a:srgbClr val="ff0000"/>
                </a:solidFill>
                <a:latin typeface="Constantia"/>
              </a:rPr>
              <a:t>Зоопарк</a:t>
            </a:r>
            <a:endParaRPr/>
          </a:p>
        </p:txBody>
      </p:sp>
      <p:sp>
        <p:nvSpPr>
          <p:cNvPr id="265" name="CustomShape 19"/>
          <p:cNvSpPr/>
          <p:nvPr/>
        </p:nvSpPr>
        <p:spPr>
          <a:xfrm>
            <a:off x="4716000" y="4509000"/>
            <a:ext cx="285480" cy="287640"/>
          </a:xfrm>
          <a:prstGeom prst="downArrow">
            <a:avLst>
              <a:gd fmla="val 16200" name="adj1"/>
              <a:gd fmla="val 5400" name="adj2"/>
            </a:avLst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  <p:sp>
        <p:nvSpPr>
          <p:cNvPr id="266" name="CustomShape 20"/>
          <p:cNvSpPr/>
          <p:nvPr/>
        </p:nvSpPr>
        <p:spPr>
          <a:xfrm>
            <a:off x="3492000" y="4797000"/>
            <a:ext cx="2376000" cy="1642680"/>
          </a:xfrm>
          <a:prstGeom prst="rect">
            <a:avLst/>
          </a:prstGeom>
          <a:solidFill>
            <a:srgbClr val="ffff00"/>
          </a:solidFill>
          <a:ln w="25560">
            <a:solidFill>
              <a:srgbClr val="5d9a2b"/>
            </a:solidFill>
            <a:round/>
          </a:ln>
        </p:spPr>
        <p:txBody>
          <a:bodyPr anchor="ctr" bIns="45000" lIns="90000" rIns="90000" tIns="45000"/>
          <a:p>
            <a:pPr algn="ctr"/>
            <a:r>
              <a:rPr b="1" lang="ru-RU" sz="2400">
                <a:solidFill>
                  <a:srgbClr val="ff0000"/>
                </a:solidFill>
                <a:latin typeface="Constantia"/>
              </a:rPr>
              <a:t>Директор магазина</a:t>
            </a:r>
            <a:endParaRPr/>
          </a:p>
          <a:p>
            <a:pPr algn="ctr"/>
            <a:r>
              <a:rPr b="1" lang="ru-RU" sz="2400">
                <a:solidFill>
                  <a:srgbClr val="ff0000"/>
                </a:solidFill>
                <a:latin typeface="Constantia"/>
              </a:rPr>
              <a:t>уценённых</a:t>
            </a:r>
            <a:endParaRPr/>
          </a:p>
          <a:p>
            <a:pPr algn="ctr"/>
            <a:r>
              <a:rPr b="1" lang="ru-RU" sz="2400">
                <a:solidFill>
                  <a:srgbClr val="ff0000"/>
                </a:solidFill>
                <a:latin typeface="Constantia"/>
              </a:rPr>
              <a:t>товаров</a:t>
            </a:r>
            <a:endParaRPr/>
          </a:p>
        </p:txBody>
      </p:sp>
      <p:sp>
        <p:nvSpPr>
          <p:cNvPr id="267" name="CustomShape 21"/>
          <p:cNvSpPr/>
          <p:nvPr/>
        </p:nvSpPr>
        <p:spPr>
          <a:xfrm>
            <a:off x="5940000" y="5445360"/>
            <a:ext cx="498960" cy="359640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0000"/>
          </a:solidFill>
          <a:ln w="25560">
            <a:solidFill>
              <a:srgbClr val="5d9a2b"/>
            </a:solidFill>
            <a:round/>
          </a:ln>
        </p:spPr>
      </p:sp>
      <p:sp>
        <p:nvSpPr>
          <p:cNvPr id="268" name="CustomShape 22"/>
          <p:cNvSpPr/>
          <p:nvPr/>
        </p:nvSpPr>
        <p:spPr>
          <a:xfrm>
            <a:off x="2699640" y="5373360"/>
            <a:ext cx="713880" cy="359640"/>
          </a:xfrm>
          <a:prstGeom prst="leftArrow">
            <a:avLst>
              <a:gd fmla="val 5400" name="adj1"/>
              <a:gd fmla="val 5400" name="adj2"/>
            </a:avLst>
          </a:prstGeom>
          <a:solidFill>
            <a:srgbClr val="ff0000"/>
          </a:solidFill>
          <a:ln w="25560">
            <a:solidFill>
              <a:srgbClr val="5d9a2b"/>
            </a:solidFill>
            <a:round/>
          </a:ln>
        </p:spPr>
      </p:sp>
      <p:sp>
        <p:nvSpPr>
          <p:cNvPr id="269" name="CustomShape 23"/>
          <p:cNvSpPr/>
          <p:nvPr/>
        </p:nvSpPr>
        <p:spPr>
          <a:xfrm>
            <a:off x="6516360" y="4869000"/>
            <a:ext cx="2411280" cy="1511640"/>
          </a:xfrm>
          <a:prstGeom prst="rect">
            <a:avLst/>
          </a:prstGeom>
          <a:solidFill>
            <a:srgbClr val="ffff00"/>
          </a:solidFill>
          <a:ln w="25560">
            <a:solidFill>
              <a:srgbClr val="5d9a2b"/>
            </a:solidFill>
            <a:round/>
          </a:ln>
        </p:spPr>
        <p:txBody>
          <a:bodyPr anchor="ctr" bIns="45000" lIns="90000" rIns="90000" tIns="45000"/>
          <a:p>
            <a:pPr algn="ctr"/>
            <a:r>
              <a:rPr b="1" lang="ru-RU" sz="2800">
                <a:solidFill>
                  <a:srgbClr val="ff0000"/>
                </a:solidFill>
                <a:latin typeface="Constantia"/>
              </a:rPr>
              <a:t>Телефонная </a:t>
            </a:r>
            <a:endParaRPr/>
          </a:p>
          <a:p>
            <a:pPr algn="ctr"/>
            <a:r>
              <a:rPr b="1" lang="ru-RU" sz="2800">
                <a:solidFill>
                  <a:srgbClr val="ff0000"/>
                </a:solidFill>
                <a:latin typeface="Constantia"/>
              </a:rPr>
              <a:t>будка</a:t>
            </a:r>
            <a:endParaRPr/>
          </a:p>
        </p:txBody>
      </p:sp>
      <p:sp>
        <p:nvSpPr>
          <p:cNvPr id="270" name="CustomShape 24"/>
          <p:cNvSpPr/>
          <p:nvPr/>
        </p:nvSpPr>
        <p:spPr>
          <a:xfrm>
            <a:off x="0" y="4941000"/>
            <a:ext cx="2602800" cy="1560600"/>
          </a:xfrm>
          <a:prstGeom prst="rect">
            <a:avLst/>
          </a:prstGeom>
          <a:solidFill>
            <a:srgbClr val="ffff00"/>
          </a:solidFill>
          <a:ln w="25560">
            <a:solidFill>
              <a:srgbClr val="5d9a2b"/>
            </a:solidFill>
            <a:round/>
          </a:ln>
        </p:spPr>
        <p:txBody>
          <a:bodyPr anchor="ctr" bIns="45000" lIns="90000" rIns="90000" tIns="45000"/>
          <a:p>
            <a:pPr algn="ctr"/>
            <a:r>
              <a:rPr lang="ru-RU" sz="3600">
                <a:solidFill>
                  <a:srgbClr val="ff0000"/>
                </a:solidFill>
                <a:latin typeface="Constantia"/>
              </a:rPr>
              <a:t>Работа в </a:t>
            </a:r>
            <a:endParaRPr/>
          </a:p>
          <a:p>
            <a:pPr algn="ctr"/>
            <a:r>
              <a:rPr lang="ru-RU" sz="3600">
                <a:solidFill>
                  <a:srgbClr val="ff0000"/>
                </a:solidFill>
                <a:latin typeface="Constantia"/>
              </a:rPr>
              <a:t>магазине</a:t>
            </a:r>
            <a:endParaRPr/>
          </a:p>
        </p:txBody>
      </p:sp>
      <p:sp>
        <p:nvSpPr>
          <p:cNvPr id="271" name="CustomShape 25"/>
          <p:cNvSpPr/>
          <p:nvPr/>
        </p:nvSpPr>
        <p:spPr>
          <a:xfrm>
            <a:off x="1187640" y="1428840"/>
            <a:ext cx="669240" cy="3500280"/>
          </a:xfrm>
          <a:prstGeom prst="downArrow">
            <a:avLst>
              <a:gd fmla="val 16200" name="adj1"/>
              <a:gd fmla="val 5400" name="adj2"/>
            </a:avLst>
          </a:prstGeom>
          <a:solidFill>
            <a:srgbClr val="ff0000"/>
          </a:solidFill>
          <a:ln w="25560">
            <a:solidFill>
              <a:srgbClr val="5d9a2b"/>
            </a:solidFill>
            <a:round/>
          </a:ln>
        </p:spPr>
      </p:sp>
      <p:cxnSp>
        <p:nvCxnSpPr>
          <p:cNvPr id="272" name="Line 26"/>
          <p:cNvCxnSpPr/>
          <p:nvPr/>
        </p:nvCxnSpPr>
        <p:spPr>
          <xfrm>
            <a:off x="0" y="0"/>
            <a:ext cx="360" cy="360"/>
          </xfrm>
          <a:prstGeom prst="line">
            <a:avLst/>
          </a:prstGeom>
          <a:ln w="127080">
            <a:solidFill>
              <a:srgbClr val="ff0000"/>
            </a:solidFill>
            <a:round/>
            <a:tailEnd len="med" type="triangle" w="med"/>
          </a:ln>
        </p:spPr>
      </p:cxnSp>
    </p:spTree>
  </p:cSld>
  <p:timing>
    <p:tnLst>
      <p:par>
        <p:cTn dur="indefinite" id="159" nodeType="tmRoot" restart="never">
          <p:childTnLst>
            <p:seq>
              <p:cTn dur="indefinite" id="160" nodeType="mainSeq">
                <p:childTnLst>
                  <p:par>
                    <p:cTn fill="hold" id="161">
                      <p:stCondLst>
                        <p:cond delay="indefinite"/>
                      </p:stCondLst>
                      <p:childTnLst>
                        <p:par>
                          <p:cTn fill="hold" id="162">
                            <p:stCondLst>
                              <p:cond delay="0"/>
                            </p:stCondLst>
                            <p:childTnLst>
                              <p:par>
                                <p:cTn fill="hold" id="163" nodeType="click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165"/>
                                        <p:tgtEl>
                                          <p:spTgt spid="249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66"/>
                                        <p:tgtEl>
                                          <p:spTgt spid="249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67"/>
                                        <p:tgtEl>
                                          <p:spTgt spid="249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168"/>
                                        <p:tgtEl>
                                          <p:spTgt spid="249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9">
                      <p:stCondLst>
                        <p:cond delay="indefinite"/>
                      </p:stCondLst>
                      <p:childTnLst>
                        <p:par>
                          <p:cTn fill="hold" id="170">
                            <p:stCondLst>
                              <p:cond delay="0"/>
                            </p:stCondLst>
                            <p:childTnLst>
                              <p:par>
                                <p:cTn fill="hold" id="171" nodeType="click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>
                                            <p:txEl>
                                              <p:pRg end="1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173"/>
                                        <p:tgtEl>
                                          <p:spTgt spid="251">
                                            <p:txEl>
                                              <p:pRg end="19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74"/>
                                        <p:tgtEl>
                                          <p:spTgt spid="251">
                                            <p:txEl>
                                              <p:pRg end="19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75"/>
                                        <p:tgtEl>
                                          <p:spTgt spid="251">
                                            <p:txEl>
                                              <p:pRg end="19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176"/>
                                        <p:tgtEl>
                                          <p:spTgt spid="251">
                                            <p:txEl>
                                              <p:pRg end="19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7">
                      <p:stCondLst>
                        <p:cond delay="indefinite"/>
                      </p:stCondLst>
                      <p:childTnLst>
                        <p:par>
                          <p:cTn fill="hold" id="178">
                            <p:stCondLst>
                              <p:cond delay="0"/>
                            </p:stCondLst>
                            <p:childTnLst>
                              <p:par>
                                <p:cTn fill="hold" id="179" nodeType="click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end="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181"/>
                                        <p:tgtEl>
                                          <p:spTgt spid="253">
                                            <p:txEl>
                                              <p:pRg end="8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82"/>
                                        <p:tgtEl>
                                          <p:spTgt spid="253">
                                            <p:txEl>
                                              <p:pRg end="8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83"/>
                                        <p:tgtEl>
                                          <p:spTgt spid="253">
                                            <p:txEl>
                                              <p:pRg end="8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184"/>
                                        <p:tgtEl>
                                          <p:spTgt spid="253">
                                            <p:txEl>
                                              <p:pRg end="8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5">
                      <p:stCondLst>
                        <p:cond delay="indefinite"/>
                      </p:stCondLst>
                      <p:childTnLst>
                        <p:par>
                          <p:cTn fill="hold" id="186">
                            <p:stCondLst>
                              <p:cond delay="0"/>
                            </p:stCondLst>
                            <p:childTnLst>
                              <p:par>
                                <p:cTn fill="hold" id="187" nodeType="click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end="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189"/>
                                        <p:tgtEl>
                                          <p:spTgt spid="255">
                                            <p:txEl>
                                              <p:pRg end="9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90"/>
                                        <p:tgtEl>
                                          <p:spTgt spid="255">
                                            <p:txEl>
                                              <p:pRg end="9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91"/>
                                        <p:tgtEl>
                                          <p:spTgt spid="255">
                                            <p:txEl>
                                              <p:pRg end="9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192"/>
                                        <p:tgtEl>
                                          <p:spTgt spid="255">
                                            <p:txEl>
                                              <p:pRg end="9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93" nodeType="with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end="15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195"/>
                                        <p:tgtEl>
                                          <p:spTgt spid="255">
                                            <p:txEl>
                                              <p:pRg end="15" st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96"/>
                                        <p:tgtEl>
                                          <p:spTgt spid="255">
                                            <p:txEl>
                                              <p:pRg end="15" st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97"/>
                                        <p:tgtEl>
                                          <p:spTgt spid="255">
                                            <p:txEl>
                                              <p:pRg end="15" st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198"/>
                                        <p:tgtEl>
                                          <p:spTgt spid="255">
                                            <p:txEl>
                                              <p:pRg end="15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9">
                      <p:stCondLst>
                        <p:cond delay="indefinite"/>
                      </p:stCondLst>
                      <p:childTnLst>
                        <p:par>
                          <p:cTn fill="hold" id="200">
                            <p:stCondLst>
                              <p:cond delay="0"/>
                            </p:stCondLst>
                            <p:childTnLst>
                              <p:par>
                                <p:cTn fill="hold" id="201" nodeType="click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end="11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203"/>
                                        <p:tgtEl>
                                          <p:spTgt spid="257">
                                            <p:txEl>
                                              <p:pRg end="11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04"/>
                                        <p:tgtEl>
                                          <p:spTgt spid="257">
                                            <p:txEl>
                                              <p:pRg end="11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05"/>
                                        <p:tgtEl>
                                          <p:spTgt spid="257">
                                            <p:txEl>
                                              <p:pRg end="11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206"/>
                                        <p:tgtEl>
                                          <p:spTgt spid="257">
                                            <p:txEl>
                                              <p:pRg end="11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07" nodeType="with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end="19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209"/>
                                        <p:tgtEl>
                                          <p:spTgt spid="257">
                                            <p:txEl>
                                              <p:pRg end="19" st="1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10"/>
                                        <p:tgtEl>
                                          <p:spTgt spid="257">
                                            <p:txEl>
                                              <p:pRg end="19" st="1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11"/>
                                        <p:tgtEl>
                                          <p:spTgt spid="257">
                                            <p:txEl>
                                              <p:pRg end="19" st="1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212"/>
                                        <p:tgtEl>
                                          <p:spTgt spid="257">
                                            <p:txEl>
                                              <p:pRg end="19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3">
                      <p:stCondLst>
                        <p:cond delay="indefinite"/>
                      </p:stCondLst>
                      <p:childTnLst>
                        <p:par>
                          <p:cTn fill="hold" id="214">
                            <p:stCondLst>
                              <p:cond delay="0"/>
                            </p:stCondLst>
                            <p:childTnLst>
                              <p:par>
                                <p:cTn fill="hold" id="215" nodeType="click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217"/>
                                        <p:tgtEl>
                                          <p:spTgt spid="259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18"/>
                                        <p:tgtEl>
                                          <p:spTgt spid="259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19"/>
                                        <p:tgtEl>
                                          <p:spTgt spid="259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220"/>
                                        <p:tgtEl>
                                          <p:spTgt spid="259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21" nodeType="with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end="19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223"/>
                                        <p:tgtEl>
                                          <p:spTgt spid="259">
                                            <p:txEl>
                                              <p:pRg end="19" st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24"/>
                                        <p:tgtEl>
                                          <p:spTgt spid="259">
                                            <p:txEl>
                                              <p:pRg end="19" st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25"/>
                                        <p:tgtEl>
                                          <p:spTgt spid="259">
                                            <p:txEl>
                                              <p:pRg end="19" st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226"/>
                                        <p:tgtEl>
                                          <p:spTgt spid="259">
                                            <p:txEl>
                                              <p:pRg end="19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27">
                      <p:stCondLst>
                        <p:cond delay="indefinite"/>
                      </p:stCondLst>
                      <p:childTnLst>
                        <p:par>
                          <p:cTn fill="hold" id="228">
                            <p:stCondLst>
                              <p:cond delay="0"/>
                            </p:stCondLst>
                            <p:childTnLst>
                              <p:par>
                                <p:cTn fill="hold" id="229" nodeType="click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end="4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231"/>
                                        <p:tgtEl>
                                          <p:spTgt spid="261">
                                            <p:txEl>
                                              <p:pRg end="4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32"/>
                                        <p:tgtEl>
                                          <p:spTgt spid="261">
                                            <p:txEl>
                                              <p:pRg end="4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33"/>
                                        <p:tgtEl>
                                          <p:spTgt spid="261">
                                            <p:txEl>
                                              <p:pRg end="4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234"/>
                                        <p:tgtEl>
                                          <p:spTgt spid="261">
                                            <p:txEl>
                                              <p:pRg end="4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35" nodeType="with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>
                                            <p:txEl>
                                              <p:pRg end="1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237"/>
                                        <p:tgtEl>
                                          <p:spTgt spid="261">
                                            <p:txEl>
                                              <p:pRg end="14" st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38"/>
                                        <p:tgtEl>
                                          <p:spTgt spid="261">
                                            <p:txEl>
                                              <p:pRg end="14" st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39"/>
                                        <p:tgtEl>
                                          <p:spTgt spid="261">
                                            <p:txEl>
                                              <p:pRg end="14" st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240"/>
                                        <p:tgtEl>
                                          <p:spTgt spid="261">
                                            <p:txEl>
                                              <p:pRg end="1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1">
                      <p:stCondLst>
                        <p:cond delay="indefinite"/>
                      </p:stCondLst>
                      <p:childTnLst>
                        <p:par>
                          <p:cTn fill="hold" id="242">
                            <p:stCondLst>
                              <p:cond delay="0"/>
                            </p:stCondLst>
                            <p:childTnLst>
                              <p:par>
                                <p:cTn fill="hold" id="243" nodeType="click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>
                                            <p:txEl>
                                              <p:pRg end="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245"/>
                                        <p:tgtEl>
                                          <p:spTgt spid="264">
                                            <p:txEl>
                                              <p:pRg end="8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46"/>
                                        <p:tgtEl>
                                          <p:spTgt spid="264">
                                            <p:txEl>
                                              <p:pRg end="8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47"/>
                                        <p:tgtEl>
                                          <p:spTgt spid="264">
                                            <p:txEl>
                                              <p:pRg end="8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248"/>
                                        <p:tgtEl>
                                          <p:spTgt spid="264">
                                            <p:txEl>
                                              <p:pRg end="8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9">
                      <p:stCondLst>
                        <p:cond delay="indefinite"/>
                      </p:stCondLst>
                      <p:childTnLst>
                        <p:par>
                          <p:cTn fill="hold" id="250">
                            <p:stCondLst>
                              <p:cond delay="0"/>
                            </p:stCondLst>
                            <p:childTnLst>
                              <p:par>
                                <p:cTn fill="hold" id="251" nodeType="click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253"/>
                                        <p:tgtEl>
                                          <p:spTgt spid="26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54"/>
                                        <p:tgtEl>
                                          <p:spTgt spid="26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55"/>
                                        <p:tgtEl>
                                          <p:spTgt spid="26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256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7">
                      <p:stCondLst>
                        <p:cond delay="indefinite"/>
                      </p:stCondLst>
                      <p:childTnLst>
                        <p:par>
                          <p:cTn fill="hold" id="258">
                            <p:stCondLst>
                              <p:cond delay="0"/>
                            </p:stCondLst>
                            <p:childTnLst>
                              <p:par>
                                <p:cTn fill="hold" id="259" nodeType="click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>
                                            <p:txEl>
                                              <p:pRg end="18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261"/>
                                        <p:tgtEl>
                                          <p:spTgt spid="266">
                                            <p:txEl>
                                              <p:pRg end="18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62"/>
                                        <p:tgtEl>
                                          <p:spTgt spid="266">
                                            <p:txEl>
                                              <p:pRg end="18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63"/>
                                        <p:tgtEl>
                                          <p:spTgt spid="266">
                                            <p:txEl>
                                              <p:pRg end="18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264"/>
                                        <p:tgtEl>
                                          <p:spTgt spid="266">
                                            <p:txEl>
                                              <p:pRg end="18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65" nodeType="with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>
                                            <p:txEl>
                                              <p:pRg end="28" st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267"/>
                                        <p:tgtEl>
                                          <p:spTgt spid="266">
                                            <p:txEl>
                                              <p:pRg end="28" st="1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68"/>
                                        <p:tgtEl>
                                          <p:spTgt spid="266">
                                            <p:txEl>
                                              <p:pRg end="28" st="1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69"/>
                                        <p:tgtEl>
                                          <p:spTgt spid="266">
                                            <p:txEl>
                                              <p:pRg end="28" st="1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270"/>
                                        <p:tgtEl>
                                          <p:spTgt spid="266">
                                            <p:txEl>
                                              <p:pRg end="28" st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71" nodeType="with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>
                                            <p:txEl>
                                              <p:pRg end="36" st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273"/>
                                        <p:tgtEl>
                                          <p:spTgt spid="266">
                                            <p:txEl>
                                              <p:pRg end="36" st="2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74"/>
                                        <p:tgtEl>
                                          <p:spTgt spid="266">
                                            <p:txEl>
                                              <p:pRg end="36" st="2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75"/>
                                        <p:tgtEl>
                                          <p:spTgt spid="266">
                                            <p:txEl>
                                              <p:pRg end="36" st="2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276"/>
                                        <p:tgtEl>
                                          <p:spTgt spid="266">
                                            <p:txEl>
                                              <p:pRg end="36" st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7">
                      <p:stCondLst>
                        <p:cond delay="indefinite"/>
                      </p:stCondLst>
                      <p:childTnLst>
                        <p:par>
                          <p:cTn fill="hold" id="278">
                            <p:stCondLst>
                              <p:cond delay="0"/>
                            </p:stCondLst>
                            <p:childTnLst>
                              <p:par>
                                <p:cTn fill="hold" id="279" nodeType="click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281"/>
                                        <p:tgtEl>
                                          <p:spTgt spid="270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82"/>
                                        <p:tgtEl>
                                          <p:spTgt spid="270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83"/>
                                        <p:tgtEl>
                                          <p:spTgt spid="270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284"/>
                                        <p:tgtEl>
                                          <p:spTgt spid="270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85" nodeType="with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>
                                            <p:txEl>
                                              <p:pRg end="19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287"/>
                                        <p:tgtEl>
                                          <p:spTgt spid="270">
                                            <p:txEl>
                                              <p:pRg end="19" st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88"/>
                                        <p:tgtEl>
                                          <p:spTgt spid="270">
                                            <p:txEl>
                                              <p:pRg end="19" st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89"/>
                                        <p:tgtEl>
                                          <p:spTgt spid="270">
                                            <p:txEl>
                                              <p:pRg end="19" st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290"/>
                                        <p:tgtEl>
                                          <p:spTgt spid="270">
                                            <p:txEl>
                                              <p:pRg end="19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91">
                      <p:stCondLst>
                        <p:cond delay="indefinite"/>
                      </p:stCondLst>
                      <p:childTnLst>
                        <p:par>
                          <p:cTn fill="hold" id="292">
                            <p:stCondLst>
                              <p:cond delay="0"/>
                            </p:stCondLst>
                            <p:childTnLst>
                              <p:par>
                                <p:cTn fill="hold" id="293" nodeType="click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9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end="1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295"/>
                                        <p:tgtEl>
                                          <p:spTgt spid="269">
                                            <p:txEl>
                                              <p:pRg end="12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96"/>
                                        <p:tgtEl>
                                          <p:spTgt spid="269">
                                            <p:txEl>
                                              <p:pRg end="12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97"/>
                                        <p:tgtEl>
                                          <p:spTgt spid="269">
                                            <p:txEl>
                                              <p:pRg end="12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298"/>
                                        <p:tgtEl>
                                          <p:spTgt spid="269">
                                            <p:txEl>
                                              <p:pRg end="12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99" nodeType="with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end="18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301"/>
                                        <p:tgtEl>
                                          <p:spTgt spid="269">
                                            <p:txEl>
                                              <p:pRg end="18" st="1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02"/>
                                        <p:tgtEl>
                                          <p:spTgt spid="269">
                                            <p:txEl>
                                              <p:pRg end="18" st="1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03"/>
                                        <p:tgtEl>
                                          <p:spTgt spid="269">
                                            <p:txEl>
                                              <p:pRg end="18" st="1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304"/>
                                        <p:tgtEl>
                                          <p:spTgt spid="269">
                                            <p:txEl>
                                              <p:pRg end="18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05">
                      <p:stCondLst>
                        <p:cond delay="indefinite"/>
                      </p:stCondLst>
                      <p:childTnLst>
                        <p:par>
                          <p:cTn fill="hold" id="306">
                            <p:stCondLst>
                              <p:cond delay="0"/>
                            </p:stCondLst>
                            <p:childTnLst>
                              <p:par>
                                <p:cTn fill="hold" id="307" nodeType="click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309"/>
                                        <p:tgtEl>
                                          <p:spTgt spid="2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10"/>
                                        <p:tgtEl>
                                          <p:spTgt spid="2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11"/>
                                        <p:tgtEl>
                                          <p:spTgt spid="2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312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13">
                      <p:stCondLst>
                        <p:cond delay="indefinite"/>
                      </p:stCondLst>
                      <p:childTnLst>
                        <p:par>
                          <p:cTn fill="hold" id="314">
                            <p:stCondLst>
                              <p:cond delay="0"/>
                            </p:stCondLst>
                            <p:childTnLst>
                              <p:par>
                                <p:cTn fill="hold" id="315" nodeType="clickEffect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317"/>
                                        <p:tgtEl>
                                          <p:spTgt spid="2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18"/>
                                        <p:tgtEl>
                                          <p:spTgt spid="2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19"/>
                                        <p:tgtEl>
                                          <p:spTgt spid="2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32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73" name="Picture 41"/>
          <p:cNvPicPr/>
          <p:nvPr/>
        </p:nvPicPr>
        <p:blipFill>
          <a:blip r:embed="rId1"/>
          <a:stretch>
            <a:fillRect/>
          </a:stretch>
        </p:blipFill>
        <p:spPr>
          <a:xfrm>
            <a:off x="9144000" y="6858000"/>
            <a:ext cx="885600" cy="2485800"/>
          </a:xfrm>
          <a:prstGeom prst="rect">
            <a:avLst/>
          </a:prstGeom>
        </p:spPr>
      </p:pic>
      <p:pic>
        <p:nvPicPr>
          <p:cNvPr descr="" id="274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684360" y="4149720"/>
            <a:ext cx="2374560" cy="1995120"/>
          </a:xfrm>
          <a:prstGeom prst="rect">
            <a:avLst/>
          </a:prstGeom>
        </p:spPr>
      </p:pic>
      <p:pic>
        <p:nvPicPr>
          <p:cNvPr descr="" id="275" name="Picture 15"/>
          <p:cNvPicPr/>
          <p:nvPr/>
        </p:nvPicPr>
        <p:blipFill>
          <a:blip r:embed="rId3"/>
          <a:stretch>
            <a:fillRect/>
          </a:stretch>
        </p:blipFill>
        <p:spPr>
          <a:xfrm>
            <a:off x="6300720" y="404640"/>
            <a:ext cx="2374560" cy="1995120"/>
          </a:xfrm>
          <a:prstGeom prst="rect">
            <a:avLst/>
          </a:prstGeom>
        </p:spPr>
      </p:pic>
      <p:pic>
        <p:nvPicPr>
          <p:cNvPr descr="" id="276" name="Picture 16"/>
          <p:cNvPicPr/>
          <p:nvPr/>
        </p:nvPicPr>
        <p:blipFill>
          <a:blip r:embed="rId4"/>
          <a:stretch>
            <a:fillRect/>
          </a:stretch>
        </p:blipFill>
        <p:spPr>
          <a:xfrm>
            <a:off x="4356000" y="2708280"/>
            <a:ext cx="2374560" cy="1995120"/>
          </a:xfrm>
          <a:prstGeom prst="rect">
            <a:avLst/>
          </a:prstGeom>
        </p:spPr>
      </p:pic>
      <p:pic>
        <p:nvPicPr>
          <p:cNvPr descr="" id="277" name="Picture 19"/>
          <p:cNvPicPr/>
          <p:nvPr/>
        </p:nvPicPr>
        <p:blipFill>
          <a:blip r:embed="rId5"/>
          <a:stretch>
            <a:fillRect/>
          </a:stretch>
        </p:blipFill>
        <p:spPr>
          <a:xfrm>
            <a:off x="2771640" y="3716280"/>
            <a:ext cx="1723680" cy="1428480"/>
          </a:xfrm>
          <a:prstGeom prst="rect">
            <a:avLst/>
          </a:prstGeom>
        </p:spPr>
      </p:pic>
      <p:pic>
        <p:nvPicPr>
          <p:cNvPr descr="" id="278" name="Picture 27"/>
          <p:cNvPicPr/>
          <p:nvPr/>
        </p:nvPicPr>
        <p:blipFill>
          <a:blip r:embed="rId6"/>
          <a:stretch>
            <a:fillRect/>
          </a:stretch>
        </p:blipFill>
        <p:spPr>
          <a:xfrm>
            <a:off x="0" y="4371840"/>
            <a:ext cx="885600" cy="2485800"/>
          </a:xfrm>
          <a:prstGeom prst="rect">
            <a:avLst/>
          </a:prstGeom>
        </p:spPr>
      </p:pic>
      <p:pic>
        <p:nvPicPr>
          <p:cNvPr descr="" id="279" name="Picture 33"/>
          <p:cNvPicPr/>
          <p:nvPr/>
        </p:nvPicPr>
        <p:blipFill>
          <a:blip r:embed="rId7"/>
          <a:stretch>
            <a:fillRect/>
          </a:stretch>
        </p:blipFill>
        <p:spPr>
          <a:xfrm>
            <a:off x="539640" y="692280"/>
            <a:ext cx="1190160" cy="1257120"/>
          </a:xfrm>
          <a:prstGeom prst="rect">
            <a:avLst/>
          </a:prstGeom>
        </p:spPr>
      </p:pic>
      <p:pic>
        <p:nvPicPr>
          <p:cNvPr descr="" id="280" name="Picture 34"/>
          <p:cNvPicPr/>
          <p:nvPr/>
        </p:nvPicPr>
        <p:blipFill>
          <a:blip r:embed="rId8"/>
          <a:stretch>
            <a:fillRect/>
          </a:stretch>
        </p:blipFill>
        <p:spPr>
          <a:xfrm>
            <a:off x="0" y="2276640"/>
            <a:ext cx="885600" cy="2485800"/>
          </a:xfrm>
          <a:prstGeom prst="rect">
            <a:avLst/>
          </a:prstGeom>
        </p:spPr>
      </p:pic>
      <p:pic>
        <p:nvPicPr>
          <p:cNvPr descr="" id="281" name="Picture 35"/>
          <p:cNvPicPr/>
          <p:nvPr/>
        </p:nvPicPr>
        <p:blipFill>
          <a:blip r:embed="rId9"/>
          <a:stretch>
            <a:fillRect/>
          </a:stretch>
        </p:blipFill>
        <p:spPr>
          <a:xfrm>
            <a:off x="0" y="-171360"/>
            <a:ext cx="885600" cy="2485800"/>
          </a:xfrm>
          <a:prstGeom prst="rect">
            <a:avLst/>
          </a:prstGeom>
        </p:spPr>
      </p:pic>
      <p:pic>
        <p:nvPicPr>
          <p:cNvPr descr="" id="282" name="Picture 36"/>
          <p:cNvPicPr/>
          <p:nvPr/>
        </p:nvPicPr>
        <p:blipFill>
          <a:blip r:embed="rId10"/>
          <a:stretch>
            <a:fillRect/>
          </a:stretch>
        </p:blipFill>
        <p:spPr>
          <a:xfrm>
            <a:off x="3386160" y="0"/>
            <a:ext cx="885600" cy="2485800"/>
          </a:xfrm>
          <a:prstGeom prst="rect">
            <a:avLst/>
          </a:prstGeom>
        </p:spPr>
      </p:pic>
      <p:pic>
        <p:nvPicPr>
          <p:cNvPr descr="" id="283" name="Picture 37"/>
          <p:cNvPicPr/>
          <p:nvPr/>
        </p:nvPicPr>
        <p:blipFill>
          <a:blip r:embed="rId11"/>
          <a:stretch>
            <a:fillRect/>
          </a:stretch>
        </p:blipFill>
        <p:spPr>
          <a:xfrm>
            <a:off x="6121440" y="0"/>
            <a:ext cx="885600" cy="2485800"/>
          </a:xfrm>
          <a:prstGeom prst="rect">
            <a:avLst/>
          </a:prstGeom>
        </p:spPr>
      </p:pic>
      <p:pic>
        <p:nvPicPr>
          <p:cNvPr descr="" id="284" name="Picture 38"/>
          <p:cNvPicPr/>
          <p:nvPr/>
        </p:nvPicPr>
        <p:blipFill>
          <a:blip r:embed="rId12"/>
          <a:stretch>
            <a:fillRect/>
          </a:stretch>
        </p:blipFill>
        <p:spPr>
          <a:xfrm>
            <a:off x="8929800" y="0"/>
            <a:ext cx="885600" cy="2485800"/>
          </a:xfrm>
          <a:prstGeom prst="rect">
            <a:avLst/>
          </a:prstGeom>
        </p:spPr>
      </p:pic>
      <p:pic>
        <p:nvPicPr>
          <p:cNvPr descr="" id="285" name="Picture 39"/>
          <p:cNvPicPr/>
          <p:nvPr/>
        </p:nvPicPr>
        <p:blipFill>
          <a:blip r:embed="rId13"/>
          <a:stretch>
            <a:fillRect/>
          </a:stretch>
        </p:blipFill>
        <p:spPr>
          <a:xfrm>
            <a:off x="9144000" y="2486160"/>
            <a:ext cx="885600" cy="2485800"/>
          </a:xfrm>
          <a:prstGeom prst="rect">
            <a:avLst/>
          </a:prstGeom>
        </p:spPr>
      </p:pic>
      <p:pic>
        <p:nvPicPr>
          <p:cNvPr descr="" id="286" name="Picture 40"/>
          <p:cNvPicPr/>
          <p:nvPr/>
        </p:nvPicPr>
        <p:blipFill>
          <a:blip r:embed="rId14"/>
          <a:stretch>
            <a:fillRect/>
          </a:stretch>
        </p:blipFill>
        <p:spPr>
          <a:xfrm>
            <a:off x="9144000" y="4402080"/>
            <a:ext cx="885600" cy="2485800"/>
          </a:xfrm>
          <a:prstGeom prst="rect">
            <a:avLst/>
          </a:prstGeom>
        </p:spPr>
      </p:pic>
      <p:pic>
        <p:nvPicPr>
          <p:cNvPr descr="" id="287" name="Picture 42"/>
          <p:cNvPicPr/>
          <p:nvPr/>
        </p:nvPicPr>
        <p:blipFill>
          <a:blip r:embed="rId15"/>
          <a:stretch>
            <a:fillRect/>
          </a:stretch>
        </p:blipFill>
        <p:spPr>
          <a:xfrm>
            <a:off x="5940360" y="6858000"/>
            <a:ext cx="885600" cy="2485800"/>
          </a:xfrm>
          <a:prstGeom prst="rect">
            <a:avLst/>
          </a:prstGeom>
        </p:spPr>
      </p:pic>
      <p:pic>
        <p:nvPicPr>
          <p:cNvPr descr="" id="288" name="Picture 43"/>
          <p:cNvPicPr/>
          <p:nvPr/>
        </p:nvPicPr>
        <p:blipFill>
          <a:blip r:embed="rId16"/>
          <a:stretch>
            <a:fillRect/>
          </a:stretch>
        </p:blipFill>
        <p:spPr>
          <a:xfrm>
            <a:off x="3492360" y="6858000"/>
            <a:ext cx="885600" cy="2485800"/>
          </a:xfrm>
          <a:prstGeom prst="rect">
            <a:avLst/>
          </a:prstGeom>
        </p:spPr>
      </p:pic>
      <p:pic>
        <p:nvPicPr>
          <p:cNvPr descr="" id="289" name="Picture 44"/>
          <p:cNvPicPr/>
          <p:nvPr/>
        </p:nvPicPr>
        <p:blipFill>
          <a:blip r:embed="rId17"/>
          <a:stretch>
            <a:fillRect/>
          </a:stretch>
        </p:blipFill>
        <p:spPr>
          <a:xfrm>
            <a:off x="826920" y="6858000"/>
            <a:ext cx="885600" cy="2485800"/>
          </a:xfrm>
          <a:prstGeom prst="rect">
            <a:avLst/>
          </a:prstGeom>
        </p:spPr>
      </p:pic>
      <p:pic>
        <p:nvPicPr>
          <p:cNvPr descr="" id="290" name="Picture 47"/>
          <p:cNvPicPr/>
          <p:nvPr/>
        </p:nvPicPr>
        <p:blipFill>
          <a:blip r:embed="rId18"/>
          <a:stretch>
            <a:fillRect/>
          </a:stretch>
        </p:blipFill>
        <p:spPr>
          <a:xfrm>
            <a:off x="2124000" y="1125360"/>
            <a:ext cx="2447640" cy="3943080"/>
          </a:xfrm>
          <a:prstGeom prst="rect">
            <a:avLst/>
          </a:prstGeom>
        </p:spPr>
      </p:pic>
      <p:pic>
        <p:nvPicPr>
          <p:cNvPr descr="" id="291" name="Picture 48"/>
          <p:cNvPicPr/>
          <p:nvPr/>
        </p:nvPicPr>
        <p:blipFill>
          <a:blip r:embed="rId19"/>
          <a:stretch>
            <a:fillRect/>
          </a:stretch>
        </p:blipFill>
        <p:spPr>
          <a:xfrm>
            <a:off x="4067280" y="0"/>
            <a:ext cx="1190160" cy="1257120"/>
          </a:xfrm>
          <a:prstGeom prst="rect">
            <a:avLst/>
          </a:prstGeom>
        </p:spPr>
      </p:pic>
      <p:pic>
        <p:nvPicPr>
          <p:cNvPr descr="" id="292" name="Picture 49"/>
          <p:cNvPicPr/>
          <p:nvPr/>
        </p:nvPicPr>
        <p:blipFill>
          <a:blip r:embed="rId20"/>
          <a:stretch>
            <a:fillRect/>
          </a:stretch>
        </p:blipFill>
        <p:spPr>
          <a:xfrm>
            <a:off x="7380360" y="836640"/>
            <a:ext cx="1190160" cy="1257120"/>
          </a:xfrm>
          <a:prstGeom prst="rect">
            <a:avLst/>
          </a:prstGeom>
        </p:spPr>
      </p:pic>
      <p:pic>
        <p:nvPicPr>
          <p:cNvPr descr="" id="293" name="Picture 50"/>
          <p:cNvPicPr/>
          <p:nvPr/>
        </p:nvPicPr>
        <p:blipFill>
          <a:blip r:embed="rId21"/>
          <a:stretch>
            <a:fillRect/>
          </a:stretch>
        </p:blipFill>
        <p:spPr>
          <a:xfrm>
            <a:off x="8839080" y="6553080"/>
            <a:ext cx="304560" cy="304560"/>
          </a:xfrm>
          <a:prstGeom prst="rect">
            <a:avLst/>
          </a:prstGeom>
        </p:spPr>
      </p:pic>
      <p:pic>
        <p:nvPicPr>
          <p:cNvPr descr="" id="294" name="Picture 20"/>
          <p:cNvPicPr/>
          <p:nvPr/>
        </p:nvPicPr>
        <p:blipFill>
          <a:blip r:embed="rId22"/>
          <a:stretch>
            <a:fillRect/>
          </a:stretch>
        </p:blipFill>
        <p:spPr>
          <a:xfrm>
            <a:off x="2154960" y="2688840"/>
            <a:ext cx="2160360" cy="1510920"/>
          </a:xfrm>
          <a:prstGeom prst="rect">
            <a:avLst/>
          </a:prstGeom>
        </p:spPr>
      </p:pic>
      <p:sp>
        <p:nvSpPr>
          <p:cNvPr id="295" name="CustomShape 1"/>
          <p:cNvSpPr/>
          <p:nvPr/>
        </p:nvSpPr>
        <p:spPr>
          <a:xfrm>
            <a:off x="8244000" y="6308640"/>
            <a:ext cx="647280" cy="360000"/>
          </a:xfrm>
          <a:prstGeom prst="leftArrow">
            <a:avLst>
              <a:gd fmla="val 10000" name="adj1"/>
              <a:gd fmla="val 8986" name="adj2"/>
            </a:avLst>
          </a:prstGeom>
          <a:solidFill>
            <a:srgbClr val="800000"/>
          </a:solidFill>
          <a:ln w="9360">
            <a:solidFill>
              <a:srgbClr val="000000"/>
            </a:solidFill>
            <a:miter/>
          </a:ln>
        </p:spPr>
      </p:sp>
    </p:spTree>
  </p:cSld>
  <p:timing>
    <p:tnLst>
      <p:par>
        <p:cTn dur="indefinite" id="321" nodeType="tmRoot" restart="never">
          <p:childTnLst>
            <p:seq>
              <p:cTn dur="indefinite" id="322" nodeType="mainSeq">
                <p:childTnLst>
                  <p:par>
                    <p:cTn fill="hold" id="323">
                      <p:stCondLst>
                        <p:cond delay="indefinite"/>
                      </p:stCondLst>
                      <p:childTnLst>
                        <p:par>
                          <p:cTn fill="hold" id="324">
                            <p:stCondLst>
                              <p:cond delay="0"/>
                            </p:stCondLst>
                            <p:childTnLst>
                              <p:par>
                                <p:cTn fill="hold" id="325" nodeType="with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  <p:par>
                                <p:cTn fill="hold" id="326" nodeType="withEffect" presetClass="path" presetID="44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327">
                            <p:stCondLst>
                              <p:cond delay="2000"/>
                            </p:stCondLst>
                            <p:childTnLst>
                              <p:par>
                                <p:cTn fill="hold" id="328" nodeType="afterEffect" presetClass="path" presetID="44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329">
                            <p:stCondLst>
                              <p:cond delay="4000"/>
                            </p:stCondLst>
                            <p:childTnLst>
                              <p:par>
                                <p:cTn fill="hold" id="330" nodeType="afterEffect" presetClass="path" presetID="44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331">
                            <p:stCondLst>
                              <p:cond delay="6000"/>
                            </p:stCondLst>
                            <p:childTnLst>
                              <p:par>
                                <p:cTn fill="hold" id="332" nodeType="afterEffect" presetClass="path" presetID="44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333">
                            <p:stCondLst>
                              <p:cond delay="8000"/>
                            </p:stCondLst>
                            <p:childTnLst>
                              <p:par>
                                <p:cTn fill="hold" id="334" nodeType="afterEffect" presetClass="path" presetID="7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335">
                            <p:stCondLst>
                              <p:cond delay="17000"/>
                            </p:stCondLst>
                            <p:childTnLst>
                              <p:par>
                                <p:cTn fill="hold" id="336" nodeType="after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3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38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39">
                            <p:stCondLst>
                              <p:cond delay="20000"/>
                            </p:stCondLst>
                            <p:childTnLst>
                              <p:par>
                                <p:cTn fill="hold" id="340" nodeType="afterEffect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42">
                            <p:stCondLst>
                              <p:cond delay="20000"/>
                            </p:stCondLst>
                            <p:childTnLst>
                              <p:par>
                                <p:cTn fill="hold" id="343" nodeType="after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345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46">
                            <p:stCondLst>
                              <p:cond delay="23000"/>
                            </p:stCondLst>
                            <p:childTnLst>
                              <p:par>
                                <p:cTn fill="hold" id="347" nodeType="afterEffect" presetClass="exit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49">
                            <p:stCondLst>
                              <p:cond delay="23000"/>
                            </p:stCondLst>
                            <p:childTnLst>
                              <p:par>
                                <p:cTn fill="hold" id="350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5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2000" fill="hold" id="352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353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54">
                            <p:stCondLst>
                              <p:cond delay="25000"/>
                            </p:stCondLst>
                            <p:childTnLst>
                              <p:par>
                                <p:cTn fill="hold" id="355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5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3000" fill="hold" id="357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3000" fill="hold" id="358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59">
                            <p:stCondLst>
                              <p:cond delay="28000"/>
                            </p:stCondLst>
                            <p:childTnLst>
                              <p:par>
                                <p:cTn fill="hold" id="360" nodeType="afterEffect" presetClass="path" presetID="1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  <p:par>
                          <p:cTn fill="hold" id="361">
                            <p:stCondLst>
                              <p:cond delay="34000"/>
                            </p:stCondLst>
                            <p:childTnLst>
                              <p:par>
                                <p:cTn fill="hold" id="362" nodeType="afterEffect" presetClass="exit" presetID="2" presetSubtype="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3000" fill="freeze" id="363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3000" fill="freeze" id="364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365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66">
                            <p:stCondLst>
                              <p:cond delay="37000"/>
                            </p:stCondLst>
                            <p:childTnLst>
                              <p:par>
                                <p:cTn fill="hold" id="367" nodeType="after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6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dur="500" fill="freeze" id="369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70">
                            <p:stCondLst>
                              <p:cond delay="37500"/>
                            </p:stCondLst>
                            <p:childTnLst>
                              <p:par>
                                <p:cTn fill="hold" id="371" nodeType="after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7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dur="500" fill="freeze" id="373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74">
                            <p:stCondLst>
                              <p:cond delay="38000"/>
                            </p:stCondLst>
                            <p:childTnLst>
                              <p:par>
                                <p:cTn fill="hold" id="375" nodeType="after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7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dur="500" fill="freeze" id="377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78">
                            <p:stCondLst>
                              <p:cond delay="38500"/>
                            </p:stCondLst>
                            <p:childTnLst>
                              <p:par>
                                <p:cTn fill="hold" id="379" nodeType="afterEffect" presetClass="entr" presetID="1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Left)" transition="in">
                                      <p:cBhvr additive="repl">
                                        <p:cTn dur="500" fill="freeze" id="381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82">
                            <p:stCondLst>
                              <p:cond delay="39000"/>
                            </p:stCondLst>
                            <p:childTnLst>
                              <p:par>
                                <p:cTn fill="hold" id="383" nodeType="afterEffect" presetClass="entr" presetID="1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8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Left)" transition="in">
                                      <p:cBhvr additive="repl">
                                        <p:cTn dur="500" fill="freeze" id="385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86">
                            <p:stCondLst>
                              <p:cond delay="39500"/>
                            </p:stCondLst>
                            <p:childTnLst>
                              <p:par>
                                <p:cTn fill="hold" id="387" nodeType="afterEffect" presetClass="entr" presetID="1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8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Left)" transition="in">
                                      <p:cBhvr additive="repl">
                                        <p:cTn dur="500" fill="freeze" id="389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90">
                            <p:stCondLst>
                              <p:cond delay="40000"/>
                            </p:stCondLst>
                            <p:childTnLst>
                              <p:par>
                                <p:cTn fill="hold" id="391" nodeType="afterEffect" presetClass="entr" presetID="1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9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Top)" transition="in">
                                      <p:cBhvr additive="repl">
                                        <p:cTn dur="500" fill="freeze" id="393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94">
                            <p:stCondLst>
                              <p:cond delay="40500"/>
                            </p:stCondLst>
                            <p:childTnLst>
                              <p:par>
                                <p:cTn fill="hold" id="395" nodeType="afterEffect" presetClass="entr" presetID="1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9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Top)" transition="in">
                                      <p:cBhvr additive="repl">
                                        <p:cTn dur="500" fill="freeze" id="397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98">
                            <p:stCondLst>
                              <p:cond delay="41000"/>
                            </p:stCondLst>
                            <p:childTnLst>
                              <p:par>
                                <p:cTn fill="hold" id="399" nodeType="afterEffect" presetClass="entr" presetID="1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Top)" transition="in">
                                      <p:cBhvr additive="repl">
                                        <p:cTn dur="500" fill="freeze" id="401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02">
                            <p:stCondLst>
                              <p:cond delay="41500"/>
                            </p:stCondLst>
                            <p:childTnLst>
                              <p:par>
                                <p:cTn fill="hold" id="403" nodeType="afterEffect" presetClass="entr" presetID="1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0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Right)" transition="in">
                                      <p:cBhvr additive="repl">
                                        <p:cTn dur="500" fill="freeze" id="405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06">
                            <p:stCondLst>
                              <p:cond delay="42000"/>
                            </p:stCondLst>
                            <p:childTnLst>
                              <p:par>
                                <p:cTn fill="hold" id="407" nodeType="afterEffect" presetClass="entr" presetID="1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0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Right)" transition="in">
                                      <p:cBhvr additive="repl">
                                        <p:cTn dur="500" fill="freeze" id="409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10">
                            <p:stCondLst>
                              <p:cond delay="42500"/>
                            </p:stCondLst>
                            <p:childTnLst>
                              <p:par>
                                <p:cTn fill="hold" id="411" nodeType="afterEffect" presetClass="entr" presetID="1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Right)" transition="in">
                                      <p:cBhvr additive="repl">
                                        <p:cTn dur="500" fill="freeze" id="413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14">
                            <p:stCondLst>
                              <p:cond delay="43000"/>
                            </p:stCondLst>
                            <p:childTnLst>
                              <p:par>
                                <p:cTn fill="hold" id="415" nodeType="afterEffect" presetClass="exit" presetID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 id="4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17">
                            <p:stCondLst>
                              <p:cond delay="43500"/>
                            </p:stCondLst>
                            <p:childTnLst>
                              <p:par>
                                <p:cTn fill="hold" id="418" nodeType="afterEffect" presetClass="exit" presetID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 id="4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20">
                            <p:stCondLst>
                              <p:cond delay="44000"/>
                            </p:stCondLst>
                            <p:childTnLst>
                              <p:par>
                                <p:cTn fill="hold" id="421" nodeType="afterEffect" presetClass="exit" presetID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 id="4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23">
                            <p:stCondLst>
                              <p:cond delay="44500"/>
                            </p:stCondLst>
                            <p:childTnLst>
                              <p:par>
                                <p:cTn fill="hold" id="424" nodeType="afterEffect" presetClass="exit" presetID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 id="4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26">
                            <p:stCondLst>
                              <p:cond delay="45000"/>
                            </p:stCondLst>
                            <p:childTnLst>
                              <p:par>
                                <p:cTn fill="hold" id="427" nodeType="afterEffect" presetClass="exit" presetID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 id="42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29">
                            <p:stCondLst>
                              <p:cond delay="45500"/>
                            </p:stCondLst>
                            <p:childTnLst>
                              <p:par>
                                <p:cTn fill="hold" id="430" nodeType="afterEffect" presetClass="exit" presetID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 id="4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32">
                            <p:stCondLst>
                              <p:cond delay="46000"/>
                            </p:stCondLst>
                            <p:childTnLst>
                              <p:par>
                                <p:cTn fill="hold" id="433" nodeType="afterEffect" presetClass="exit" presetID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 id="43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35">
                            <p:stCondLst>
                              <p:cond delay="46500"/>
                            </p:stCondLst>
                            <p:childTnLst>
                              <p:par>
                                <p:cTn fill="hold" id="436" nodeType="afterEffect" presetClass="exit" presetID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 id="43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38">
                            <p:stCondLst>
                              <p:cond delay="47000"/>
                            </p:stCondLst>
                            <p:childTnLst>
                              <p:par>
                                <p:cTn fill="hold" id="439" nodeType="afterEffect" presetClass="exit" presetID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 id="44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41">
                            <p:stCondLst>
                              <p:cond delay="47500"/>
                            </p:stCondLst>
                            <p:childTnLst>
                              <p:par>
                                <p:cTn fill="hold" id="442" nodeType="afterEffect" presetClass="exit" presetID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 id="4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44">
                            <p:stCondLst>
                              <p:cond delay="48000"/>
                            </p:stCondLst>
                            <p:childTnLst>
                              <p:par>
                                <p:cTn fill="hold" id="445" nodeType="afterEffect" presetClass="exit" presetID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 id="44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47">
                            <p:stCondLst>
                              <p:cond delay="48500"/>
                            </p:stCondLst>
                            <p:childTnLst>
                              <p:par>
                                <p:cTn fill="hold" id="448" nodeType="afterEffect" presetClass="exit" presetID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 id="44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50">
                            <p:stCondLst>
                              <p:cond delay="49000"/>
                            </p:stCondLst>
                            <p:childTnLst>
                              <p:par>
                                <p:cTn fill="hold" id="451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3000" fill="hold" id="453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3000" fill="hold" id="454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455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5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3000" fill="hold" id="457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3000" fill="hold" id="458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59">
                            <p:stCondLst>
                              <p:cond delay="52000"/>
                            </p:stCondLst>
                            <p:childTnLst>
                              <p:par>
                                <p:cTn fill="hold" id="460" nodeType="afterEffect" presetClass="entr" presetID="3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6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462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463"/>
                                        <p:tgtEl>
                                          <p:spTgt spid="2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72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464"/>
                                        <p:tgtEl>
                                          <p:spTgt spid="2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465"/>
                                        <p:tgtEl>
                                          <p:spTgt spid="2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66">
                            <p:stCondLst>
                              <p:cond delay="55000"/>
                            </p:stCondLst>
                            <p:childTnLst>
                              <p:par>
                                <p:cTn fill="hold" id="467" nodeType="afterEffect" presetClass="entr" presetID="3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6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469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470"/>
                                        <p:tgtEl>
                                          <p:spTgt spid="29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72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471"/>
                                        <p:tgtEl>
                                          <p:spTgt spid="29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472"/>
                                        <p:tgtEl>
                                          <p:spTgt spid="29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73">
                            <p:stCondLst>
                              <p:cond delay="58000"/>
                            </p:stCondLst>
                            <p:childTnLst>
                              <p:par>
                                <p:cTn fill="hold" id="474" nodeType="afterEffect" presetClass="entr" presetID="3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476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477"/>
                                        <p:tgtEl>
                                          <p:spTgt spid="2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72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478"/>
                                        <p:tgtEl>
                                          <p:spTgt spid="2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479"/>
                                        <p:tgtEl>
                                          <p:spTgt spid="2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480">
                            <p:stCondLst>
                              <p:cond delay="61000"/>
                            </p:stCondLst>
                            <p:childTnLst>
                              <p:par>
                                <p:cTn fill="hold" id="481" nodeType="after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8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483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TextShape 1"/>
          <p:cNvSpPr txBox="1"/>
          <p:nvPr/>
        </p:nvSpPr>
        <p:spPr>
          <a:xfrm>
            <a:off x="457200" y="704880"/>
            <a:ext cx="8229240" cy="1142640"/>
          </a:xfrm>
          <a:prstGeom prst="rect">
            <a:avLst/>
          </a:prstGeom>
        </p:spPr>
        <p:txBody>
          <a:bodyPr anchor="b" bIns="0" lIns="0" rIns="0"/>
          <a:p>
            <a:pPr algn="ctr"/>
            <a:r>
              <a:rPr lang="ru-RU" sz="5000">
                <a:solidFill>
                  <a:srgbClr val="4e5b6f"/>
                </a:solidFill>
                <a:latin typeface="Comic Sans MS"/>
              </a:rPr>
              <a:t>Тест</a:t>
            </a:r>
            <a:endParaRPr/>
          </a:p>
        </p:txBody>
      </p:sp>
    </p:spTree>
  </p:cSld>
  <p:transition>
    <p:wipe dir="l"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1"/>
          <p:cNvSpPr txBox="1"/>
          <p:nvPr/>
        </p:nvSpPr>
        <p:spPr>
          <a:xfrm>
            <a:off x="457200" y="1124640"/>
            <a:ext cx="8229240" cy="5199480"/>
          </a:xfrm>
          <a:prstGeom prst="rect">
            <a:avLst/>
          </a:prstGeom>
        </p:spPr>
        <p:txBody>
          <a:bodyPr/>
          <a:p>
            <a:r>
              <a:rPr b="1" lang="ru-RU" sz="9600">
                <a:solidFill>
                  <a:srgbClr val="000000"/>
                </a:solidFill>
                <a:latin typeface="Constantia"/>
              </a:rPr>
              <a:t>« И в шутку и всерьёз»</a:t>
            </a:r>
            <a:endParaRPr/>
          </a:p>
        </p:txBody>
      </p:sp>
    </p:spTree>
  </p:cSld>
  <p:transition>
    <p:dissolve/>
  </p:transition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TextShape 1"/>
          <p:cNvSpPr txBox="1"/>
          <p:nvPr/>
        </p:nvSpPr>
        <p:spPr>
          <a:xfrm>
            <a:off x="457200" y="704880"/>
            <a:ext cx="8229240" cy="1142640"/>
          </a:xfrm>
          <a:prstGeom prst="rect">
            <a:avLst/>
          </a:prstGeom>
        </p:spPr>
        <p:txBody>
          <a:bodyPr anchor="b" bIns="0" lIns="0" rIns="0"/>
          <a:p>
            <a:r>
              <a:rPr b="1" lang="ru-RU" sz="5000">
                <a:solidFill>
                  <a:srgbClr val="000066"/>
                </a:solidFill>
                <a:latin typeface="Comic Sans MS"/>
              </a:rPr>
              <a:t>1. Выбери правильный  ответ</a:t>
            </a:r>
            <a:endParaRPr/>
          </a:p>
        </p:txBody>
      </p:sp>
      <p:sp>
        <p:nvSpPr>
          <p:cNvPr id="298" name="TextShape 2"/>
          <p:cNvSpPr txBox="1"/>
          <p:nvPr/>
        </p:nvSpPr>
        <p:spPr>
          <a:xfrm>
            <a:off x="457200" y="1935000"/>
            <a:ext cx="8686440" cy="4734000"/>
          </a:xfrm>
          <a:prstGeom prst="rect">
            <a:avLst/>
          </a:prstGeom>
        </p:spPr>
        <p:txBody>
          <a:bodyPr/>
          <a:p>
            <a:r>
              <a:rPr b="1" lang="ru-RU" sz="4000">
                <a:solidFill>
                  <a:srgbClr val="000066"/>
                </a:solidFill>
                <a:latin typeface="Comic Sans MS"/>
              </a:rPr>
              <a:t>Как называется сказка, отрывок которой прочитали?</a:t>
            </a:r>
            <a:endParaRPr/>
          </a:p>
          <a:p>
            <a:r>
              <a:rPr b="1" lang="ru-RU" sz="4000">
                <a:solidFill>
                  <a:srgbClr val="ff0000"/>
                </a:solidFill>
                <a:latin typeface="Comic Sans MS"/>
              </a:rPr>
              <a:t>А.</a:t>
            </a:r>
            <a:r>
              <a:rPr b="1" lang="ru-RU" sz="4000">
                <a:solidFill>
                  <a:srgbClr val="000000"/>
                </a:solidFill>
                <a:latin typeface="Comic Sans MS"/>
              </a:rPr>
              <a:t>Приключение Чебурашки</a:t>
            </a:r>
            <a:endParaRPr/>
          </a:p>
          <a:p>
            <a:r>
              <a:rPr b="1" lang="ru-RU" sz="4000">
                <a:solidFill>
                  <a:srgbClr val="ff0000"/>
                </a:solidFill>
                <a:latin typeface="Comic Sans MS"/>
              </a:rPr>
              <a:t>Б.</a:t>
            </a:r>
            <a:r>
              <a:rPr b="1" lang="ru-RU" sz="4000">
                <a:solidFill>
                  <a:srgbClr val="000000"/>
                </a:solidFill>
                <a:latin typeface="Comic Sans MS"/>
              </a:rPr>
              <a:t>Крокодил Гена и его друзья</a:t>
            </a:r>
            <a:endParaRPr/>
          </a:p>
          <a:p>
            <a:r>
              <a:rPr b="1" lang="ru-RU" sz="4000">
                <a:solidFill>
                  <a:srgbClr val="ff0000"/>
                </a:solidFill>
                <a:latin typeface="Comic Sans MS"/>
              </a:rPr>
              <a:t>В.</a:t>
            </a:r>
            <a:r>
              <a:rPr b="1" lang="ru-RU" sz="4000">
                <a:solidFill>
                  <a:srgbClr val="000000"/>
                </a:solidFill>
                <a:latin typeface="Comic Sans MS"/>
              </a:rPr>
              <a:t>Чебурашка и старуха Шапокляк</a:t>
            </a:r>
            <a:endParaRPr/>
          </a:p>
        </p:txBody>
      </p:sp>
      <p:sp>
        <p:nvSpPr>
          <p:cNvPr id="299" name="CustomShape 3"/>
          <p:cNvSpPr/>
          <p:nvPr/>
        </p:nvSpPr>
        <p:spPr>
          <a:xfrm>
            <a:off x="7956360" y="5589360"/>
            <a:ext cx="1042200" cy="1042200"/>
          </a:xfrm>
          <a:prstGeom prst="actionButtonSound">
            <a:avLst>
              <a:gd fmla="val 1400" name="adj"/>
            </a:avLst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</p:spTree>
  </p:cSld>
  <p:timing>
    <p:tnLst>
      <p:par>
        <p:cTn dur="indefinite" id="484" nodeType="tmRoot" restart="never">
          <p:childTnLst>
            <p:seq>
              <p:cTn dur="indefinite" id="485" nodeType="mainSeq">
                <p:childTnLst>
                  <p:par>
                    <p:cTn fill="hold" id="486">
                      <p:stCondLst>
                        <p:cond delay="indefinite"/>
                      </p:stCondLst>
                      <p:childTnLst>
                        <p:par>
                          <p:cTn fill="hold" id="487">
                            <p:stCondLst>
                              <p:cond delay="0"/>
                            </p:stCondLst>
                            <p:childTnLst>
                              <p:par>
                                <p:cTn fill="hold" id="488" nodeType="clickEffect" presetClass="exit" presetID="9">
                                  <p:stCondLst>
                                    <p:cond delay="0"/>
                                  </p:stCondLst>
                                  <p:childTnLst>
                                    <p:animEffect filter="dissolve" transition="in">
                                      <p:cBhvr additive="repl">
                                        <p:cTn dur="500" fill="freeze" id="489"/>
                                        <p:tgtEl>
                                          <p:spTgt spid="298">
                                            <p:txEl>
                                              <p:pRg end="74" st="5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49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end="74" st="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491" nodeType="withEffect" presetClass="exit" presetID="9">
                                  <p:stCondLst>
                                    <p:cond delay="0"/>
                                  </p:stCondLst>
                                  <p:childTnLst>
                                    <p:animEffect filter="dissolve" transition="in">
                                      <p:cBhvr additive="repl">
                                        <p:cTn dur="500" fill="freeze" id="492"/>
                                        <p:tgtEl>
                                          <p:spTgt spid="298">
                                            <p:txEl>
                                              <p:pRg end="134" st="10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493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end="134" st="1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TextShape 1"/>
          <p:cNvSpPr txBox="1"/>
          <p:nvPr/>
        </p:nvSpPr>
        <p:spPr>
          <a:xfrm>
            <a:off x="457200" y="476640"/>
            <a:ext cx="8362800" cy="5847480"/>
          </a:xfrm>
          <a:prstGeom prst="rect">
            <a:avLst/>
          </a:prstGeom>
        </p:spPr>
        <p:txBody>
          <a:bodyPr/>
          <a:p>
            <a:r>
              <a:rPr b="1" lang="ru-RU" sz="4400">
                <a:solidFill>
                  <a:srgbClr val="ff0000"/>
                </a:solidFill>
                <a:latin typeface="Comic Sans MS"/>
              </a:rPr>
              <a:t>2</a:t>
            </a:r>
            <a:r>
              <a:rPr b="1" lang="ru-RU" sz="4400">
                <a:solidFill>
                  <a:srgbClr val="002060"/>
                </a:solidFill>
                <a:latin typeface="Comic Sans MS"/>
              </a:rPr>
              <a:t>. Объясни значение выражения «уцененные товары»</a:t>
            </a:r>
            <a:endParaRPr/>
          </a:p>
          <a:p>
            <a:r>
              <a:rPr b="1" lang="ru-RU" sz="4400">
                <a:solidFill>
                  <a:srgbClr val="000066"/>
                </a:solidFill>
                <a:latin typeface="Comic Sans MS"/>
              </a:rPr>
              <a:t> </a:t>
            </a:r>
            <a:r>
              <a:rPr b="1" lang="ru-RU" sz="4400">
                <a:solidFill>
                  <a:srgbClr val="ff0000"/>
                </a:solidFill>
                <a:latin typeface="Comic Sans MS"/>
              </a:rPr>
              <a:t>А</a:t>
            </a:r>
            <a:r>
              <a:rPr b="1" lang="ru-RU" sz="4400">
                <a:solidFill>
                  <a:srgbClr val="000066"/>
                </a:solidFill>
                <a:latin typeface="Comic Sans MS"/>
              </a:rPr>
              <a:t>. Мелкие бытовые товары</a:t>
            </a:r>
            <a:endParaRPr/>
          </a:p>
          <a:p>
            <a:r>
              <a:rPr b="1" lang="ru-RU" sz="4400">
                <a:solidFill>
                  <a:srgbClr val="000066"/>
                </a:solidFill>
                <a:latin typeface="Comic Sans MS"/>
              </a:rPr>
              <a:t> </a:t>
            </a:r>
            <a:r>
              <a:rPr b="1" lang="ru-RU" sz="4400">
                <a:solidFill>
                  <a:srgbClr val="ff0000"/>
                </a:solidFill>
                <a:latin typeface="Comic Sans MS"/>
              </a:rPr>
              <a:t>Б. </a:t>
            </a:r>
            <a:r>
              <a:rPr b="1" lang="ru-RU" sz="4400">
                <a:solidFill>
                  <a:srgbClr val="000066"/>
                </a:solidFill>
                <a:latin typeface="Comic Sans MS"/>
              </a:rPr>
              <a:t>Товары, которые стоят меньше прежней стоимости</a:t>
            </a:r>
            <a:endParaRPr/>
          </a:p>
          <a:p>
            <a:r>
              <a:rPr b="1" lang="ru-RU" sz="4400">
                <a:solidFill>
                  <a:srgbClr val="000066"/>
                </a:solidFill>
                <a:latin typeface="Comic Sans MS"/>
              </a:rPr>
              <a:t> </a:t>
            </a:r>
            <a:r>
              <a:rPr b="1" lang="ru-RU" sz="4400">
                <a:solidFill>
                  <a:srgbClr val="ff0000"/>
                </a:solidFill>
                <a:latin typeface="Comic Sans MS"/>
              </a:rPr>
              <a:t>В.</a:t>
            </a:r>
            <a:r>
              <a:rPr b="1" lang="ru-RU" sz="4400">
                <a:solidFill>
                  <a:srgbClr val="002060"/>
                </a:solidFill>
                <a:latin typeface="Comic Sans MS"/>
              </a:rPr>
              <a:t>Непродовольственные товары</a:t>
            </a:r>
            <a:endParaRPr/>
          </a:p>
        </p:txBody>
      </p:sp>
      <p:sp>
        <p:nvSpPr>
          <p:cNvPr id="301" name="CustomShape 2"/>
          <p:cNvSpPr/>
          <p:nvPr/>
        </p:nvSpPr>
        <p:spPr>
          <a:xfrm>
            <a:off x="7812360" y="5517360"/>
            <a:ext cx="1042200" cy="1042200"/>
          </a:xfrm>
          <a:prstGeom prst="actionButtonSound">
            <a:avLst>
              <a:gd fmla="val 1400" name="adj"/>
            </a:avLst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</p:spTree>
  </p:cSld>
  <p:timing>
    <p:tnLst>
      <p:par>
        <p:cTn dur="indefinite" id="494" nodeType="tmRoot" restart="never">
          <p:childTnLst>
            <p:seq>
              <p:cTn dur="indefinite" id="495" nodeType="mainSeq">
                <p:childTnLst>
                  <p:par>
                    <p:cTn fill="hold" id="496">
                      <p:stCondLst>
                        <p:cond delay="indefinite"/>
                      </p:stCondLst>
                      <p:childTnLst>
                        <p:par>
                          <p:cTn fill="hold" id="497">
                            <p:stCondLst>
                              <p:cond delay="0"/>
                            </p:stCondLst>
                            <p:childTnLst>
                              <p:par>
                                <p:cTn fill="hold" id="498" nodeType="clickEffect" presetClass="exit" presetID="9">
                                  <p:stCondLst>
                                    <p:cond delay="0"/>
                                  </p:stCondLst>
                                  <p:childTnLst>
                                    <p:animEffect filter="dissolve" transition="in">
                                      <p:cBhvr additive="repl">
                                        <p:cTn dur="500" fill="freeze" id="499"/>
                                        <p:tgtEl>
                                          <p:spTgt spid="300">
                                            <p:txEl>
                                              <p:pRg end="75" st="4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5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end="75" st="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501" nodeType="withEffect" presetClass="exit" presetID="9">
                                  <p:stCondLst>
                                    <p:cond delay="0"/>
                                  </p:stCondLst>
                                  <p:childTnLst>
                                    <p:animEffect filter="dissolve" transition="in">
                                      <p:cBhvr additive="repl">
                                        <p:cTn dur="500" fill="freeze" id="502"/>
                                        <p:tgtEl>
                                          <p:spTgt spid="300">
                                            <p:txEl>
                                              <p:pRg end="156" st="1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503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>
                                            <p:txEl>
                                              <p:pRg end="156" st="1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TextShape 1"/>
          <p:cNvSpPr txBox="1"/>
          <p:nvPr/>
        </p:nvSpPr>
        <p:spPr>
          <a:xfrm>
            <a:off x="457200" y="476640"/>
            <a:ext cx="8229240" cy="5847480"/>
          </a:xfrm>
          <a:prstGeom prst="rect">
            <a:avLst/>
          </a:prstGeom>
        </p:spPr>
        <p:txBody>
          <a:bodyPr/>
          <a:p>
            <a:r>
              <a:rPr b="1" lang="ru-RU" sz="4400">
                <a:solidFill>
                  <a:srgbClr val="000066"/>
                </a:solidFill>
                <a:latin typeface="Comic Sans MS"/>
              </a:rPr>
              <a:t>3. </a:t>
            </a:r>
            <a:r>
              <a:rPr b="1" lang="ru-RU" sz="5400">
                <a:solidFill>
                  <a:srgbClr val="002060"/>
                </a:solidFill>
                <a:latin typeface="Comic Sans MS"/>
              </a:rPr>
              <a:t>Где жил Чебурашка?</a:t>
            </a:r>
            <a:endParaRPr/>
          </a:p>
          <a:p>
            <a:endParaRPr/>
          </a:p>
          <a:p>
            <a:r>
              <a:rPr b="1" lang="ru-RU" sz="4400">
                <a:solidFill>
                  <a:srgbClr val="ff0000"/>
                </a:solidFill>
                <a:latin typeface="Comic Sans MS"/>
              </a:rPr>
              <a:t>А.</a:t>
            </a:r>
            <a:r>
              <a:rPr b="1" lang="ru-RU" sz="4400">
                <a:solidFill>
                  <a:srgbClr val="000066"/>
                </a:solidFill>
                <a:latin typeface="Comic Sans MS"/>
              </a:rPr>
              <a:t> В пустыне</a:t>
            </a:r>
            <a:endParaRPr/>
          </a:p>
          <a:p>
            <a:r>
              <a:rPr b="1" lang="ru-RU" sz="4400">
                <a:solidFill>
                  <a:srgbClr val="ff0000"/>
                </a:solidFill>
                <a:latin typeface="Comic Sans MS"/>
              </a:rPr>
              <a:t>Б.</a:t>
            </a:r>
            <a:r>
              <a:rPr b="1" lang="ru-RU" sz="4400">
                <a:solidFill>
                  <a:srgbClr val="000066"/>
                </a:solidFill>
                <a:latin typeface="Comic Sans MS"/>
              </a:rPr>
              <a:t> На необитаемом острове</a:t>
            </a:r>
            <a:endParaRPr/>
          </a:p>
          <a:p>
            <a:r>
              <a:rPr b="1" lang="ru-RU" sz="4400">
                <a:solidFill>
                  <a:srgbClr val="ff0000"/>
                </a:solidFill>
                <a:latin typeface="Comic Sans MS"/>
              </a:rPr>
              <a:t>В.</a:t>
            </a:r>
            <a:r>
              <a:rPr b="1" lang="ru-RU" sz="4400">
                <a:solidFill>
                  <a:srgbClr val="000066"/>
                </a:solidFill>
                <a:latin typeface="Comic Sans MS"/>
              </a:rPr>
              <a:t> В тропическом лесу</a:t>
            </a:r>
            <a:endParaRPr/>
          </a:p>
        </p:txBody>
      </p:sp>
      <p:sp>
        <p:nvSpPr>
          <p:cNvPr id="303" name="CustomShape 2"/>
          <p:cNvSpPr/>
          <p:nvPr/>
        </p:nvSpPr>
        <p:spPr>
          <a:xfrm>
            <a:off x="7452360" y="5301360"/>
            <a:ext cx="1042200" cy="1042200"/>
          </a:xfrm>
          <a:prstGeom prst="actionButtonSound">
            <a:avLst>
              <a:gd fmla="val 1400" name="adj"/>
            </a:avLst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</p:spTree>
  </p:cSld>
  <p:timing>
    <p:tnLst>
      <p:par>
        <p:cTn dur="indefinite" id="504" nodeType="tmRoot" restart="never">
          <p:childTnLst>
            <p:seq>
              <p:cTn dur="indefinite" id="505" nodeType="mainSeq">
                <p:childTnLst>
                  <p:par>
                    <p:cTn fill="hold" id="506">
                      <p:stCondLst>
                        <p:cond delay="indefinite"/>
                      </p:stCondLst>
                      <p:childTnLst>
                        <p:par>
                          <p:cTn fill="hold" id="507">
                            <p:stCondLst>
                              <p:cond delay="0"/>
                            </p:stCondLst>
                            <p:childTnLst>
                              <p:par>
                                <p:cTn fill="hold" id="508" nodeType="clickEffect" presetClass="exit" presetID="9">
                                  <p:stCondLst>
                                    <p:cond delay="0"/>
                                  </p:stCondLst>
                                  <p:childTnLst>
                                    <p:animEffect filter="dissolve" transition="in">
                                      <p:cBhvr additive="repl">
                                        <p:cTn dur="500" fill="freeze" id="509"/>
                                        <p:tgtEl>
                                          <p:spTgt spid="302">
                                            <p:txEl>
                                              <p:pRg end="36" st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51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end="36" st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511" nodeType="withEffect" presetClass="exit" presetID="9">
                                  <p:stCondLst>
                                    <p:cond delay="0"/>
                                  </p:stCondLst>
                                  <p:childTnLst>
                                    <p:animEffect filter="dissolve" transition="in">
                                      <p:cBhvr additive="repl">
                                        <p:cTn dur="500" fill="freeze" id="512"/>
                                        <p:tgtEl>
                                          <p:spTgt spid="302">
                                            <p:txEl>
                                              <p:pRg end="62" st="3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513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end="62" st="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TextShape 1"/>
          <p:cNvSpPr txBox="1"/>
          <p:nvPr/>
        </p:nvSpPr>
        <p:spPr>
          <a:xfrm>
            <a:off x="457200" y="704880"/>
            <a:ext cx="8229240" cy="1142640"/>
          </a:xfrm>
          <a:prstGeom prst="rect">
            <a:avLst/>
          </a:prstGeom>
        </p:spPr>
        <p:txBody>
          <a:bodyPr anchor="b" bIns="0" lIns="0" rIns="0"/>
          <a:p>
            <a:r>
              <a:rPr b="1" lang="ru-RU" sz="5000">
                <a:solidFill>
                  <a:srgbClr val="000066"/>
                </a:solidFill>
                <a:latin typeface="Comic Sans MS"/>
              </a:rPr>
              <a:t>4. Почему его сначала никак не звали?</a:t>
            </a:r>
            <a:endParaRPr/>
          </a:p>
        </p:txBody>
      </p:sp>
      <p:sp>
        <p:nvSpPr>
          <p:cNvPr id="305" name="TextShape 2"/>
          <p:cNvSpPr txBox="1"/>
          <p:nvPr/>
        </p:nvSpPr>
        <p:spPr>
          <a:xfrm>
            <a:off x="395640" y="1917000"/>
            <a:ext cx="8229240" cy="4389120"/>
          </a:xfrm>
          <a:prstGeom prst="rect">
            <a:avLst/>
          </a:prstGeom>
        </p:spPr>
        <p:txBody>
          <a:bodyPr/>
          <a:p>
            <a:r>
              <a:rPr b="1" lang="ru-RU" sz="4000">
                <a:solidFill>
                  <a:srgbClr val="ff0000"/>
                </a:solidFill>
                <a:latin typeface="Comic Sans MS"/>
              </a:rPr>
              <a:t>А. </a:t>
            </a:r>
            <a:r>
              <a:rPr b="1" lang="ru-RU" sz="4000">
                <a:solidFill>
                  <a:srgbClr val="000066"/>
                </a:solidFill>
                <a:latin typeface="Comic Sans MS"/>
              </a:rPr>
              <a:t>Он был ещё маленький</a:t>
            </a:r>
            <a:endParaRPr/>
          </a:p>
          <a:p>
            <a:r>
              <a:rPr b="1" lang="ru-RU" sz="4000">
                <a:solidFill>
                  <a:srgbClr val="ff0000"/>
                </a:solidFill>
                <a:latin typeface="Comic Sans MS"/>
              </a:rPr>
              <a:t>Б. </a:t>
            </a:r>
            <a:r>
              <a:rPr b="1" lang="ru-RU" sz="4000">
                <a:solidFill>
                  <a:srgbClr val="000066"/>
                </a:solidFill>
                <a:latin typeface="Comic Sans MS"/>
              </a:rPr>
              <a:t>Он ещё не встречался с людьми</a:t>
            </a:r>
            <a:endParaRPr/>
          </a:p>
          <a:p>
            <a:r>
              <a:rPr b="1" lang="ru-RU" sz="4000">
                <a:solidFill>
                  <a:srgbClr val="ff0000"/>
                </a:solidFill>
                <a:latin typeface="Comic Sans MS"/>
              </a:rPr>
              <a:t>В. </a:t>
            </a:r>
            <a:r>
              <a:rPr b="1" lang="ru-RU" sz="4000">
                <a:solidFill>
                  <a:srgbClr val="000066"/>
                </a:solidFill>
                <a:latin typeface="Comic Sans MS"/>
              </a:rPr>
              <a:t>Другие звери с ним не дружили</a:t>
            </a:r>
            <a:endParaRPr/>
          </a:p>
        </p:txBody>
      </p:sp>
      <p:sp>
        <p:nvSpPr>
          <p:cNvPr id="306" name="CustomShape 3"/>
          <p:cNvSpPr/>
          <p:nvPr/>
        </p:nvSpPr>
        <p:spPr>
          <a:xfrm>
            <a:off x="7308360" y="5733360"/>
            <a:ext cx="1042200" cy="1042200"/>
          </a:xfrm>
          <a:prstGeom prst="actionButtonSound">
            <a:avLst>
              <a:gd fmla="val 1400" name="adj"/>
            </a:avLst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</p:spTree>
  </p:cSld>
  <p:timing>
    <p:tnLst>
      <p:par>
        <p:cTn dur="indefinite" id="514" nodeType="tmRoot" restart="never">
          <p:childTnLst>
            <p:seq>
              <p:cTn dur="indefinite" id="515" nodeType="mainSeq">
                <p:childTnLst>
                  <p:par>
                    <p:cTn fill="hold" id="516">
                      <p:stCondLst>
                        <p:cond delay="indefinite"/>
                      </p:stCondLst>
                      <p:childTnLst>
                        <p:par>
                          <p:cTn fill="hold" id="517">
                            <p:stCondLst>
                              <p:cond delay="0"/>
                            </p:stCondLst>
                            <p:childTnLst>
                              <p:par>
                                <p:cTn fill="hold" id="518" nodeType="clickEffect" presetClass="exit" presetID="9">
                                  <p:stCondLst>
                                    <p:cond delay="0"/>
                                  </p:stCondLst>
                                  <p:childTnLst>
                                    <p:animEffect filter="dissolve" transition="in">
                                      <p:cBhvr additive="repl">
                                        <p:cTn dur="500" fill="freeze" id="519"/>
                                        <p:tgtEl>
                                          <p:spTgt spid="305">
                                            <p:txEl>
                                              <p:pRg end="24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52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end="24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521" nodeType="withEffect" presetClass="exit" presetID="9">
                                  <p:stCondLst>
                                    <p:cond delay="0"/>
                                  </p:stCondLst>
                                  <p:childTnLst>
                                    <p:animEffect filter="dissolve" transition="in">
                                      <p:cBhvr additive="repl">
                                        <p:cTn dur="500" fill="freeze" id="522"/>
                                        <p:tgtEl>
                                          <p:spTgt spid="305">
                                            <p:txEl>
                                              <p:pRg end="90" st="5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523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end="90" st="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TextShape 1"/>
          <p:cNvSpPr txBox="1"/>
          <p:nvPr/>
        </p:nvSpPr>
        <p:spPr>
          <a:xfrm>
            <a:off x="457200" y="704880"/>
            <a:ext cx="8229240" cy="1142640"/>
          </a:xfrm>
          <a:prstGeom prst="rect">
            <a:avLst/>
          </a:prstGeom>
        </p:spPr>
        <p:txBody>
          <a:bodyPr anchor="b" bIns="0" lIns="0" rIns="0"/>
          <a:p>
            <a:r>
              <a:rPr b="1" lang="ru-RU" sz="5000">
                <a:solidFill>
                  <a:srgbClr val="000066"/>
                </a:solidFill>
                <a:latin typeface="Comic Sans MS"/>
              </a:rPr>
              <a:t>5. Как он попал в ящик с апельсинами?</a:t>
            </a:r>
            <a:endParaRPr/>
          </a:p>
        </p:txBody>
      </p:sp>
      <p:sp>
        <p:nvSpPr>
          <p:cNvPr id="308" name="TextShape 2"/>
          <p:cNvSpPr txBox="1"/>
          <p:nvPr/>
        </p:nvSpPr>
        <p:spPr>
          <a:xfrm>
            <a:off x="457200" y="1935000"/>
            <a:ext cx="8362800" cy="4389120"/>
          </a:xfrm>
          <a:prstGeom prst="rect">
            <a:avLst/>
          </a:prstGeom>
        </p:spPr>
        <p:txBody>
          <a:bodyPr/>
          <a:p>
            <a:r>
              <a:rPr b="1" lang="ru-RU" sz="4000">
                <a:solidFill>
                  <a:srgbClr val="ff0000"/>
                </a:solidFill>
                <a:latin typeface="Comic Sans MS"/>
              </a:rPr>
              <a:t>А. </a:t>
            </a:r>
            <a:r>
              <a:rPr b="1" lang="ru-RU" sz="4000">
                <a:solidFill>
                  <a:srgbClr val="000066"/>
                </a:solidFill>
                <a:latin typeface="Comic Sans MS"/>
              </a:rPr>
              <a:t>Его поймали и посадили туда</a:t>
            </a:r>
            <a:endParaRPr/>
          </a:p>
          <a:p>
            <a:r>
              <a:rPr b="1" lang="ru-RU" sz="4000">
                <a:solidFill>
                  <a:srgbClr val="ff0000"/>
                </a:solidFill>
                <a:latin typeface="Comic Sans MS"/>
              </a:rPr>
              <a:t>Б. </a:t>
            </a:r>
            <a:r>
              <a:rPr b="1" lang="ru-RU" sz="4000">
                <a:solidFill>
                  <a:srgbClr val="000066"/>
                </a:solidFill>
                <a:latin typeface="Comic Sans MS"/>
              </a:rPr>
              <a:t>Он туда полез за апельсинами</a:t>
            </a:r>
            <a:endParaRPr/>
          </a:p>
          <a:p>
            <a:r>
              <a:rPr b="1" lang="ru-RU" sz="4000">
                <a:solidFill>
                  <a:srgbClr val="ff0000"/>
                </a:solidFill>
                <a:latin typeface="Comic Sans MS"/>
              </a:rPr>
              <a:t>В. </a:t>
            </a:r>
            <a:r>
              <a:rPr b="1" lang="ru-RU" sz="4000">
                <a:solidFill>
                  <a:srgbClr val="000066"/>
                </a:solidFill>
                <a:latin typeface="Comic Sans MS"/>
              </a:rPr>
              <a:t>Он туда случайно упал с дерева</a:t>
            </a:r>
            <a:endParaRPr/>
          </a:p>
        </p:txBody>
      </p:sp>
      <p:sp>
        <p:nvSpPr>
          <p:cNvPr id="309" name="CustomShape 3"/>
          <p:cNvSpPr/>
          <p:nvPr/>
        </p:nvSpPr>
        <p:spPr>
          <a:xfrm>
            <a:off x="7308360" y="5661360"/>
            <a:ext cx="1042200" cy="1042200"/>
          </a:xfrm>
          <a:prstGeom prst="actionButtonSound">
            <a:avLst>
              <a:gd fmla="val 1400" name="adj"/>
            </a:avLst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</p:spTree>
  </p:cSld>
  <p:timing>
    <p:tnLst>
      <p:par>
        <p:cTn dur="indefinite" id="524" nodeType="tmRoot" restart="never">
          <p:childTnLst>
            <p:seq>
              <p:cTn dur="indefinite" id="525" nodeType="mainSeq">
                <p:childTnLst>
                  <p:par>
                    <p:cTn fill="hold" id="526">
                      <p:stCondLst>
                        <p:cond delay="indefinite"/>
                      </p:stCondLst>
                      <p:childTnLst>
                        <p:par>
                          <p:cTn fill="hold" id="527">
                            <p:stCondLst>
                              <p:cond delay="0"/>
                            </p:stCondLst>
                            <p:childTnLst>
                              <p:par>
                                <p:cTn fill="hold" id="528" nodeType="clickEffect" presetClass="exit" presetID="9">
                                  <p:stCondLst>
                                    <p:cond delay="0"/>
                                  </p:stCondLst>
                                  <p:childTnLst>
                                    <p:animEffect filter="dissolve" transition="in">
                                      <p:cBhvr additive="repl">
                                        <p:cTn dur="500" fill="freeze" id="529"/>
                                        <p:tgtEl>
                                          <p:spTgt spid="308">
                                            <p:txEl>
                                              <p:pRg end="31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53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end="31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531" nodeType="withEffect" presetClass="exit" presetID="9">
                                  <p:stCondLst>
                                    <p:cond delay="0"/>
                                  </p:stCondLst>
                                  <p:childTnLst>
                                    <p:animEffect filter="dissolve" transition="in">
                                      <p:cBhvr additive="repl">
                                        <p:cTn dur="500" fill="freeze" id="532"/>
                                        <p:tgtEl>
                                          <p:spTgt spid="308">
                                            <p:txEl>
                                              <p:pRg end="97" st="6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533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">
                                            <p:txEl>
                                              <p:pRg end="97" st="6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TextShape 1"/>
          <p:cNvSpPr txBox="1"/>
          <p:nvPr/>
        </p:nvSpPr>
        <p:spPr>
          <a:xfrm>
            <a:off x="457200" y="704880"/>
            <a:ext cx="8229240" cy="1142640"/>
          </a:xfrm>
          <a:prstGeom prst="rect">
            <a:avLst/>
          </a:prstGeom>
        </p:spPr>
        <p:txBody>
          <a:bodyPr anchor="b" bIns="0" lIns="0" rIns="0"/>
          <a:p>
            <a:r>
              <a:rPr b="1" lang="ru-RU" sz="5000">
                <a:solidFill>
                  <a:srgbClr val="000066"/>
                </a:solidFill>
                <a:latin typeface="Comic Sans MS"/>
              </a:rPr>
              <a:t>6. Куда привезли ящик с апельсинами?</a:t>
            </a:r>
            <a:endParaRPr/>
          </a:p>
        </p:txBody>
      </p:sp>
      <p:sp>
        <p:nvSpPr>
          <p:cNvPr id="311" name="TextShape 2"/>
          <p:cNvSpPr txBox="1"/>
          <p:nvPr/>
        </p:nvSpPr>
        <p:spPr>
          <a:xfrm>
            <a:off x="457200" y="1935000"/>
            <a:ext cx="8229240" cy="4389120"/>
          </a:xfrm>
          <a:prstGeom prst="rect">
            <a:avLst/>
          </a:prstGeom>
        </p:spPr>
        <p:txBody>
          <a:bodyPr/>
          <a:p>
            <a:r>
              <a:rPr b="1" lang="ru-RU" sz="4400">
                <a:solidFill>
                  <a:srgbClr val="ff0000"/>
                </a:solidFill>
                <a:latin typeface="Comic Sans MS"/>
              </a:rPr>
              <a:t>А. </a:t>
            </a:r>
            <a:r>
              <a:rPr b="1" lang="ru-RU" sz="4400">
                <a:solidFill>
                  <a:srgbClr val="000066"/>
                </a:solidFill>
                <a:latin typeface="Comic Sans MS"/>
              </a:rPr>
              <a:t>Во фруктовый магазин большого города</a:t>
            </a:r>
            <a:endParaRPr/>
          </a:p>
          <a:p>
            <a:r>
              <a:rPr b="1" lang="ru-RU" sz="4400">
                <a:solidFill>
                  <a:srgbClr val="ff0000"/>
                </a:solidFill>
                <a:latin typeface="Comic Sans MS"/>
              </a:rPr>
              <a:t>Б. </a:t>
            </a:r>
            <a:r>
              <a:rPr b="1" lang="ru-RU" sz="4400">
                <a:solidFill>
                  <a:srgbClr val="000066"/>
                </a:solidFill>
                <a:latin typeface="Comic Sans MS"/>
              </a:rPr>
              <a:t>В зоопарк большого города</a:t>
            </a:r>
            <a:endParaRPr/>
          </a:p>
          <a:p>
            <a:r>
              <a:rPr b="1" lang="ru-RU" sz="4400">
                <a:solidFill>
                  <a:srgbClr val="ff0000"/>
                </a:solidFill>
                <a:latin typeface="Comic Sans MS"/>
              </a:rPr>
              <a:t>В. </a:t>
            </a:r>
            <a:r>
              <a:rPr b="1" lang="ru-RU" sz="4400">
                <a:solidFill>
                  <a:srgbClr val="000066"/>
                </a:solidFill>
                <a:latin typeface="Comic Sans MS"/>
              </a:rPr>
              <a:t>На деревенский рынок</a:t>
            </a:r>
            <a:endParaRPr/>
          </a:p>
          <a:p>
            <a:endParaRPr/>
          </a:p>
        </p:txBody>
      </p:sp>
      <p:sp>
        <p:nvSpPr>
          <p:cNvPr id="312" name="CustomShape 3"/>
          <p:cNvSpPr/>
          <p:nvPr/>
        </p:nvSpPr>
        <p:spPr>
          <a:xfrm>
            <a:off x="7668360" y="5373360"/>
            <a:ext cx="1042200" cy="1042200"/>
          </a:xfrm>
          <a:prstGeom prst="actionButtonSound">
            <a:avLst>
              <a:gd fmla="val 1400" name="adj"/>
            </a:avLst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</p:spTree>
  </p:cSld>
  <p:timing>
    <p:tnLst>
      <p:par>
        <p:cTn dur="indefinite" id="534" nodeType="tmRoot" restart="never">
          <p:childTnLst>
            <p:seq>
              <p:cTn dur="indefinite" id="535" nodeType="mainSeq">
                <p:childTnLst>
                  <p:par>
                    <p:cTn fill="hold" id="536">
                      <p:stCondLst>
                        <p:cond delay="indefinite"/>
                      </p:stCondLst>
                      <p:childTnLst>
                        <p:par>
                          <p:cTn fill="hold" id="537">
                            <p:stCondLst>
                              <p:cond delay="0"/>
                            </p:stCondLst>
                            <p:childTnLst>
                              <p:par>
                                <p:cTn fill="hold" id="538" nodeType="clickEffect" presetClass="exit" presetID="9">
                                  <p:stCondLst>
                                    <p:cond delay="0"/>
                                  </p:stCondLst>
                                  <p:childTnLst>
                                    <p:animEffect filter="dissolve" transition="in">
                                      <p:cBhvr additive="repl">
                                        <p:cTn dur="500" fill="freeze" id="539"/>
                                        <p:tgtEl>
                                          <p:spTgt spid="311">
                                            <p:txEl>
                                              <p:pRg end="69" st="4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54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end="69" st="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541" nodeType="withEffect" presetClass="exit" presetID="9">
                                  <p:stCondLst>
                                    <p:cond delay="0"/>
                                  </p:stCondLst>
                                  <p:childTnLst>
                                    <p:animEffect filter="dissolve" transition="in">
                                      <p:cBhvr additive="repl">
                                        <p:cTn dur="500" fill="freeze" id="542"/>
                                        <p:tgtEl>
                                          <p:spTgt spid="311">
                                            <p:txEl>
                                              <p:pRg end="93" st="6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543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end="93" st="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TextShape 1"/>
          <p:cNvSpPr txBox="1"/>
          <p:nvPr/>
        </p:nvSpPr>
        <p:spPr>
          <a:xfrm>
            <a:off x="457200" y="704880"/>
            <a:ext cx="8229240" cy="1142640"/>
          </a:xfrm>
          <a:prstGeom prst="rect">
            <a:avLst/>
          </a:prstGeom>
        </p:spPr>
        <p:txBody>
          <a:bodyPr anchor="b" bIns="0" lIns="0" rIns="0"/>
          <a:p>
            <a:r>
              <a:rPr b="1" lang="ru-RU" sz="5400">
                <a:solidFill>
                  <a:srgbClr val="ff0000"/>
                </a:solidFill>
                <a:latin typeface="Comic Sans MS"/>
              </a:rPr>
              <a:t>Проверь себя!</a:t>
            </a:r>
            <a:endParaRPr/>
          </a:p>
        </p:txBody>
      </p:sp>
      <p:sp>
        <p:nvSpPr>
          <p:cNvPr id="314" name="TextShape 2"/>
          <p:cNvSpPr txBox="1"/>
          <p:nvPr/>
        </p:nvSpPr>
        <p:spPr>
          <a:xfrm>
            <a:off x="457200" y="1935000"/>
            <a:ext cx="8506800" cy="4734000"/>
          </a:xfrm>
          <a:prstGeom prst="rect">
            <a:avLst/>
          </a:prstGeom>
        </p:spPr>
        <p:txBody>
          <a:bodyPr/>
          <a:p>
            <a:pPr algn="r"/>
            <a:r>
              <a:rPr b="1" lang="ru-RU" sz="4400">
                <a:solidFill>
                  <a:srgbClr val="000066"/>
                </a:solidFill>
                <a:latin typeface="Comic Sans MS"/>
              </a:rPr>
              <a:t>1.</a:t>
            </a:r>
            <a:r>
              <a:rPr b="1" lang="ru-RU" sz="4400">
                <a:solidFill>
                  <a:srgbClr val="ff0000"/>
                </a:solidFill>
                <a:latin typeface="Comic Sans MS"/>
              </a:rPr>
              <a:t>Б</a:t>
            </a:r>
            <a:endParaRPr/>
          </a:p>
          <a:p>
            <a:pPr algn="r"/>
            <a:r>
              <a:rPr b="1" lang="ru-RU" sz="4400">
                <a:solidFill>
                  <a:srgbClr val="000066"/>
                </a:solidFill>
                <a:latin typeface="Comic Sans MS"/>
              </a:rPr>
              <a:t>2.</a:t>
            </a:r>
            <a:r>
              <a:rPr b="1" lang="ru-RU" sz="4400">
                <a:solidFill>
                  <a:srgbClr val="ff0000"/>
                </a:solidFill>
                <a:latin typeface="Comic Sans MS"/>
              </a:rPr>
              <a:t>Б</a:t>
            </a:r>
            <a:endParaRPr/>
          </a:p>
          <a:p>
            <a:pPr algn="r"/>
            <a:r>
              <a:rPr b="1" lang="ru-RU" sz="4400">
                <a:solidFill>
                  <a:srgbClr val="000066"/>
                </a:solidFill>
                <a:latin typeface="Comic Sans MS"/>
              </a:rPr>
              <a:t>3.</a:t>
            </a:r>
            <a:r>
              <a:rPr b="1" lang="ru-RU" sz="4400">
                <a:solidFill>
                  <a:srgbClr val="ff0000"/>
                </a:solidFill>
                <a:latin typeface="Comic Sans MS"/>
              </a:rPr>
              <a:t>В</a:t>
            </a:r>
            <a:endParaRPr/>
          </a:p>
          <a:p>
            <a:pPr algn="r"/>
            <a:r>
              <a:rPr b="1" lang="ru-RU" sz="4400">
                <a:solidFill>
                  <a:srgbClr val="000066"/>
                </a:solidFill>
                <a:latin typeface="Comic Sans MS"/>
              </a:rPr>
              <a:t>4.</a:t>
            </a:r>
            <a:r>
              <a:rPr b="1" lang="ru-RU" sz="4400">
                <a:solidFill>
                  <a:srgbClr val="ff0000"/>
                </a:solidFill>
                <a:latin typeface="Comic Sans MS"/>
              </a:rPr>
              <a:t>Б</a:t>
            </a:r>
            <a:endParaRPr/>
          </a:p>
          <a:p>
            <a:pPr algn="r"/>
            <a:r>
              <a:rPr b="1" lang="ru-RU" sz="4400">
                <a:solidFill>
                  <a:srgbClr val="000066"/>
                </a:solidFill>
                <a:latin typeface="Comic Sans MS"/>
              </a:rPr>
              <a:t>5.</a:t>
            </a:r>
            <a:r>
              <a:rPr b="1" lang="ru-RU" sz="4400">
                <a:solidFill>
                  <a:srgbClr val="ff0000"/>
                </a:solidFill>
                <a:latin typeface="Comic Sans MS"/>
              </a:rPr>
              <a:t>Б</a:t>
            </a:r>
            <a:endParaRPr/>
          </a:p>
          <a:p>
            <a:pPr algn="r"/>
            <a:r>
              <a:rPr b="1" lang="ru-RU" sz="4400">
                <a:solidFill>
                  <a:srgbClr val="002060"/>
                </a:solidFill>
                <a:latin typeface="Comic Sans MS"/>
              </a:rPr>
              <a:t>6.</a:t>
            </a:r>
            <a:r>
              <a:rPr b="1" lang="ru-RU" sz="4400">
                <a:solidFill>
                  <a:srgbClr val="ff0000"/>
                </a:solidFill>
                <a:latin typeface="Comic Sans MS"/>
              </a:rPr>
              <a:t>А</a:t>
            </a:r>
            <a:endParaRPr/>
          </a:p>
          <a:p>
            <a:pPr algn="r"/>
            <a:r>
              <a:rPr b="1" lang="ru-RU" sz="4400">
                <a:solidFill>
                  <a:srgbClr val="ff0000"/>
                </a:solidFill>
                <a:latin typeface="Comic Sans MS"/>
              </a:rPr>
              <a:t> </a:t>
            </a:r>
            <a:endParaRPr/>
          </a:p>
        </p:txBody>
      </p:sp>
      <p:pic>
        <p:nvPicPr>
          <p:cNvPr descr="" id="315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1600200" y="1905120"/>
            <a:ext cx="4838400" cy="3809520"/>
          </a:xfrm>
          <a:prstGeom prst="rect">
            <a:avLst/>
          </a:prstGeom>
        </p:spPr>
      </p:pic>
    </p:spTree>
  </p:cSld>
  <p:transition>
    <p:dissolve/>
  </p:transition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TextShape 1"/>
          <p:cNvSpPr txBox="1"/>
          <p:nvPr/>
        </p:nvSpPr>
        <p:spPr>
          <a:xfrm>
            <a:off x="3132000" y="1427760"/>
            <a:ext cx="5832360" cy="461772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  <a:buFont typeface="StarSymbol"/>
              <a:buChar char="-"/>
            </a:pPr>
            <a:r>
              <a:rPr b="1" lang="ru-RU" sz="3600">
                <a:solidFill>
                  <a:srgbClr val="4a566a"/>
                </a:solidFill>
                <a:latin typeface="Comic Sans MS"/>
                <a:ea typeface="Calibri"/>
              </a:rPr>
              <a:t>Какой фрагмент текста проиллюстрировал художник? (найдите и прочитайте по ролям).</a:t>
            </a:r>
            <a:endParaRPr/>
          </a:p>
        </p:txBody>
      </p:sp>
    </p:spTree>
  </p:cSld>
  <p:timing>
    <p:tnLst>
      <p:par>
        <p:cTn dur="indefinite" id="544" nodeType="tmRoot" restart="never">
          <p:childTnLst>
            <p:seq>
              <p:cTn dur="indefinite" id="545" nodeType="mainSeq">
                <p:childTnLst>
                  <p:par>
                    <p:cTn fill="hold" id="546">
                      <p:stCondLst>
                        <p:cond delay="indefinite"/>
                      </p:stCondLst>
                      <p:childTnLst>
                        <p:par>
                          <p:cTn fill="hold" id="547">
                            <p:stCondLst>
                              <p:cond delay="0"/>
                            </p:stCondLst>
                            <p:childTnLst>
                              <p:par>
                                <p:cTn fill="hold" id="548" nodeType="clickEffect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4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plus(in)" transition="in">
                                      <p:cBhvr additive="repl">
                                        <p:cTn dur="500" fill="freeze" id="55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51">
                      <p:stCondLst>
                        <p:cond delay="indefinite"/>
                      </p:stCondLst>
                      <p:childTnLst>
                        <p:par>
                          <p:cTn fill="hold" id="552">
                            <p:stCondLst>
                              <p:cond delay="0"/>
                            </p:stCondLst>
                            <p:childTnLst>
                              <p:par>
                                <p:cTn fill="hold" id="553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5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>
                                            <p:txEl>
                                              <p:pRg end="8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555"/>
                                        <p:tgtEl>
                                          <p:spTgt spid="316">
                                            <p:txEl>
                                              <p:pRg end="8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556"/>
                                        <p:tgtEl>
                                          <p:spTgt spid="316">
                                            <p:txEl>
                                              <p:pRg end="8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TextShape 1"/>
          <p:cNvSpPr txBox="1"/>
          <p:nvPr/>
        </p:nvSpPr>
        <p:spPr>
          <a:xfrm>
            <a:off x="539640" y="764640"/>
            <a:ext cx="7920360" cy="791640"/>
          </a:xfrm>
          <a:prstGeom prst="rect">
            <a:avLst/>
          </a:prstGeom>
        </p:spPr>
        <p:txBody>
          <a:bodyPr anchor="b" bIns="0" lIns="0" rIns="0"/>
          <a:p>
            <a:pPr algn="ctr"/>
            <a:r>
              <a:rPr b="1" lang="ru-RU" sz="5400">
                <a:solidFill>
                  <a:srgbClr val="002060"/>
                </a:solidFill>
                <a:latin typeface="Comic Sans MS"/>
                <a:ea typeface="Calibri"/>
              </a:rPr>
              <a:t>СИНКВЕЙН</a:t>
            </a:r>
            <a:r>
              <a:rPr b="1" lang="ru-RU" sz="5400">
                <a:solidFill>
                  <a:srgbClr val="ff0000"/>
                </a:solidFill>
                <a:latin typeface="Comic Sans MS"/>
                <a:ea typeface="Calibri"/>
              </a:rPr>
              <a:t>
</a:t>
            </a:r>
            <a:endParaRPr/>
          </a:p>
        </p:txBody>
      </p:sp>
      <p:sp>
        <p:nvSpPr>
          <p:cNvPr id="318" name="TextShape 2"/>
          <p:cNvSpPr txBox="1"/>
          <p:nvPr/>
        </p:nvSpPr>
        <p:spPr>
          <a:xfrm>
            <a:off x="0" y="1223280"/>
            <a:ext cx="9143640" cy="5331960"/>
          </a:xfrm>
          <a:prstGeom prst="rect">
            <a:avLst/>
          </a:prstGeom>
        </p:spPr>
        <p:txBody>
          <a:bodyPr anchor="ctr"/>
          <a:p>
            <a:r>
              <a:rPr b="1" lang="ru-RU" sz="3200">
                <a:solidFill>
                  <a:srgbClr val="ff0000"/>
                </a:solidFill>
                <a:latin typeface="Comic Sans MS"/>
                <a:ea typeface="Calibri"/>
              </a:rPr>
              <a:t>1 строчка </a:t>
            </a:r>
            <a:r>
              <a:rPr b="1" lang="ru-RU" sz="3200">
                <a:solidFill>
                  <a:srgbClr val="000000"/>
                </a:solidFill>
                <a:latin typeface="Comic Sans MS"/>
                <a:ea typeface="Calibri"/>
              </a:rPr>
              <a:t>– одно существительное. </a:t>
            </a:r>
            <a:r>
              <a:rPr b="1" i="1" lang="ru-RU" sz="3200">
                <a:solidFill>
                  <a:srgbClr val="000000"/>
                </a:solidFill>
                <a:latin typeface="Comic Sans MS"/>
                <a:ea typeface="Calibri"/>
              </a:rPr>
              <a:t>Тема.</a:t>
            </a:r>
            <a:endParaRPr/>
          </a:p>
          <a:p>
            <a:pPr>
              <a:lnSpc>
                <a:spcPct val="100000"/>
              </a:lnSpc>
            </a:pPr>
            <a:r>
              <a:rPr b="1" i="1" lang="ru-RU" sz="3200">
                <a:solidFill>
                  <a:srgbClr val="ffff00"/>
                </a:solidFill>
                <a:latin typeface="Comic Sans MS"/>
                <a:ea typeface="Calibri"/>
              </a:rPr>
              <a:t> </a:t>
            </a:r>
            <a:r>
              <a:rPr b="1" lang="ru-RU" sz="3200">
                <a:solidFill>
                  <a:srgbClr val="ff0000"/>
                </a:solidFill>
                <a:latin typeface="Comic Sans MS"/>
                <a:ea typeface="Calibri"/>
              </a:rPr>
              <a:t>2 строчка </a:t>
            </a:r>
            <a:r>
              <a:rPr b="1" lang="ru-RU" sz="3200">
                <a:solidFill>
                  <a:srgbClr val="000000"/>
                </a:solidFill>
                <a:latin typeface="Comic Sans MS"/>
                <a:ea typeface="Calibri"/>
              </a:rPr>
              <a:t>– два прилагательных</a:t>
            </a:r>
            <a:r>
              <a:rPr b="1" lang="ru-RU" sz="3200">
                <a:solidFill>
                  <a:srgbClr val="ff0000"/>
                </a:solidFill>
                <a:latin typeface="Comic Sans MS"/>
                <a:ea typeface="Calibri"/>
              </a:rPr>
              <a:t>. </a:t>
            </a:r>
            <a:r>
              <a:rPr b="1" i="1" lang="ru-RU" sz="3200">
                <a:solidFill>
                  <a:srgbClr val="000000"/>
                </a:solidFill>
                <a:latin typeface="Comic Sans MS"/>
                <a:ea typeface="Calibri"/>
              </a:rPr>
              <a:t>Описание темы.                            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3200">
                <a:solidFill>
                  <a:srgbClr val="ff0000"/>
                </a:solidFill>
                <a:latin typeface="Comic Sans MS"/>
                <a:ea typeface="Calibri"/>
              </a:rPr>
              <a:t> </a:t>
            </a:r>
            <a:r>
              <a:rPr b="1" lang="ru-RU" sz="3200">
                <a:solidFill>
                  <a:srgbClr val="ff0000"/>
                </a:solidFill>
                <a:latin typeface="Comic Sans MS"/>
                <a:ea typeface="Calibri"/>
              </a:rPr>
              <a:t>3 строчка</a:t>
            </a:r>
            <a:r>
              <a:rPr b="1" i="1" lang="ru-RU" sz="3200">
                <a:solidFill>
                  <a:srgbClr val="0d594f"/>
                </a:solidFill>
                <a:latin typeface="Comic Sans MS"/>
                <a:ea typeface="Calibri"/>
              </a:rPr>
              <a:t> </a:t>
            </a:r>
            <a:r>
              <a:rPr b="1" lang="ru-RU" sz="3200">
                <a:solidFill>
                  <a:srgbClr val="000000"/>
                </a:solidFill>
                <a:latin typeface="Comic Sans MS"/>
                <a:ea typeface="Calibri"/>
              </a:rPr>
              <a:t>– три глагола. Действия, относящиеся к теме.</a:t>
            </a:r>
            <a:endParaRPr/>
          </a:p>
          <a:p>
            <a:pPr>
              <a:lnSpc>
                <a:spcPct val="100000"/>
              </a:lnSpc>
            </a:pPr>
            <a:r>
              <a:rPr b="1" i="1" lang="ru-RU" sz="3200">
                <a:solidFill>
                  <a:srgbClr val="ffff00"/>
                </a:solidFill>
                <a:latin typeface="Comic Sans MS"/>
                <a:ea typeface="Calibri"/>
              </a:rPr>
              <a:t>  </a:t>
            </a:r>
            <a:r>
              <a:rPr b="1" lang="ru-RU" sz="3200">
                <a:solidFill>
                  <a:srgbClr val="ff0000"/>
                </a:solidFill>
                <a:latin typeface="Comic Sans MS"/>
                <a:ea typeface="Calibri"/>
              </a:rPr>
              <a:t>4 строчка </a:t>
            </a:r>
            <a:r>
              <a:rPr b="1" lang="ru-RU" sz="3200">
                <a:solidFill>
                  <a:srgbClr val="000000"/>
                </a:solidFill>
                <a:latin typeface="Comic Sans MS"/>
                <a:ea typeface="Calibri"/>
              </a:rPr>
              <a:t>– четыре слова – предложение. Фраза, которая показывает отношение автора к теме.</a:t>
            </a:r>
            <a:r>
              <a:rPr lang="ru-RU" sz="3200">
                <a:solidFill>
                  <a:srgbClr val="ffff00"/>
                </a:solidFill>
                <a:latin typeface="Comic Sans MS"/>
                <a:ea typeface="Calibri"/>
              </a:rPr>
              <a:t>
</a:t>
            </a:r>
            <a:r>
              <a:rPr b="1" i="1" lang="ru-RU" sz="3200">
                <a:solidFill>
                  <a:srgbClr val="ff0000"/>
                </a:solidFill>
                <a:latin typeface="Comic Sans MS"/>
                <a:ea typeface="Calibri"/>
              </a:rPr>
              <a:t> 5 строчка – </a:t>
            </a:r>
            <a:r>
              <a:rPr b="1" lang="ru-RU" sz="3200">
                <a:solidFill>
                  <a:srgbClr val="000000"/>
                </a:solidFill>
                <a:latin typeface="Comic Sans MS"/>
                <a:ea typeface="Calibri"/>
              </a:rPr>
              <a:t>одно слово – синоним,  обычно существительное.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dur="indefinite" id="557" nodeType="tmRoot" restart="never">
          <p:childTnLst>
            <p:seq>
              <p:cTn dur="indefinite" id="558" nodeType="mainSeq">
                <p:childTnLst>
                  <p:par>
                    <p:cTn fill="hold" id="559">
                      <p:stCondLst>
                        <p:cond delay="indefinite"/>
                      </p:stCondLst>
                      <p:childTnLst>
                        <p:par>
                          <p:cTn fill="hold" id="560">
                            <p:stCondLst>
                              <p:cond delay="0"/>
                            </p:stCondLst>
                            <p:childTnLst>
                              <p:par>
                                <p:cTn fill="hold" id="561" nodeType="clickEffect" presetClass="entr" presetID="3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800" fill="freeze" id="563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800" fill="hold" id="564"/>
                                        <p:tgtEl>
                                          <p:spTgt spid="3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00" fill="hold" id="565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00" fill="hold" id="566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" fill="hold" id="567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" fill="hold" id="568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TextShape 1"/>
          <p:cNvSpPr txBox="1"/>
          <p:nvPr/>
        </p:nvSpPr>
        <p:spPr>
          <a:xfrm>
            <a:off x="457200" y="704160"/>
            <a:ext cx="8229240" cy="636480"/>
          </a:xfrm>
          <a:prstGeom prst="rect">
            <a:avLst/>
          </a:prstGeom>
        </p:spPr>
        <p:txBody>
          <a:bodyPr anchor="b" bIns="0" lIns="0" rIns="0"/>
          <a:p>
            <a:r>
              <a:rPr b="1" lang="ru-RU" sz="5400">
                <a:solidFill>
                  <a:srgbClr val="ff0000"/>
                </a:solidFill>
                <a:latin typeface="Arial Narrow"/>
                <a:ea typeface="Calibri"/>
              </a:rPr>
              <a:t>Дополни пословицы:</a:t>
            </a:r>
            <a:r>
              <a:rPr b="1" lang="ru-RU" sz="4400">
                <a:solidFill>
                  <a:srgbClr val="ff0000"/>
                </a:solidFill>
                <a:latin typeface="Arial Narrow"/>
                <a:ea typeface="Calibri"/>
              </a:rPr>
              <a:t>
</a:t>
            </a:r>
            <a:endParaRPr/>
          </a:p>
        </p:txBody>
      </p:sp>
      <p:sp>
        <p:nvSpPr>
          <p:cNvPr id="320" name="TextShape 2"/>
          <p:cNvSpPr txBox="1"/>
          <p:nvPr/>
        </p:nvSpPr>
        <p:spPr>
          <a:xfrm>
            <a:off x="0" y="755640"/>
            <a:ext cx="9143640" cy="515088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lang="ru-RU" sz="3600">
                <a:solidFill>
                  <a:srgbClr val="000000"/>
                </a:solidFill>
                <a:latin typeface="Comic Sans MS"/>
                <a:ea typeface="Calibri"/>
              </a:rPr>
              <a:t>Не имей 100 рублей</a:t>
            </a:r>
            <a:r>
              <a:rPr b="1" lang="ru-RU" sz="3600">
                <a:solidFill>
                  <a:srgbClr val="ff0000"/>
                </a:solidFill>
                <a:latin typeface="Comic Sans MS"/>
                <a:ea typeface="Calibri"/>
              </a:rPr>
              <a:t>, а имей 100 друзей.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lang="ru-RU" sz="3600">
                <a:solidFill>
                  <a:srgbClr val="000000"/>
                </a:solidFill>
                <a:latin typeface="Comic Sans MS"/>
                <a:ea typeface="Calibri"/>
              </a:rPr>
              <a:t>Нет друга - ищи</a:t>
            </a:r>
            <a:r>
              <a:rPr b="1" lang="ru-RU" sz="3600">
                <a:solidFill>
                  <a:srgbClr val="ff0000"/>
                </a:solidFill>
                <a:latin typeface="Comic Sans MS"/>
                <a:ea typeface="Calibri"/>
              </a:rPr>
              <a:t>, а нашел – береги.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lang="ru-RU" sz="3600">
                <a:solidFill>
                  <a:srgbClr val="000000"/>
                </a:solidFill>
                <a:latin typeface="Comic Sans MS"/>
                <a:ea typeface="Calibri"/>
              </a:rPr>
              <a:t>Хочешь дружить – </a:t>
            </a:r>
            <a:r>
              <a:rPr b="1" lang="ru-RU" sz="3600">
                <a:solidFill>
                  <a:srgbClr val="ff0000"/>
                </a:solidFill>
                <a:latin typeface="Comic Sans MS"/>
                <a:ea typeface="Calibri"/>
              </a:rPr>
              <a:t>сам будь другом.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lang="ru-RU" sz="3600">
                <a:solidFill>
                  <a:srgbClr val="000000"/>
                </a:solidFill>
                <a:latin typeface="Comic Sans MS"/>
                <a:ea typeface="Calibri"/>
              </a:rPr>
              <a:t>Доброе братство -</a:t>
            </a:r>
            <a:r>
              <a:rPr b="1" lang="ru-RU" sz="3600">
                <a:solidFill>
                  <a:srgbClr val="ff0000"/>
                </a:solidFill>
                <a:latin typeface="Comic Sans MS"/>
                <a:ea typeface="Calibri"/>
              </a:rPr>
              <a:t>лучше богатства.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321" name="CustomShape 3"/>
          <p:cNvSpPr/>
          <p:nvPr/>
        </p:nvSpPr>
        <p:spPr>
          <a:xfrm>
            <a:off x="5148000" y="692640"/>
            <a:ext cx="3672000" cy="1367640"/>
          </a:xfrm>
          <a:prstGeom prst="cloudCallout">
            <a:avLst>
              <a:gd fmla="val 1350" name="adj1"/>
              <a:gd fmla="val 25920" name="adj2"/>
            </a:avLst>
          </a:prstGeom>
          <a:solidFill>
            <a:srgbClr val="c7d0e9"/>
          </a:solidFill>
          <a:ln w="25560">
            <a:solidFill>
              <a:srgbClr val="5d9a2b"/>
            </a:solidFill>
            <a:round/>
          </a:ln>
        </p:spPr>
      </p:sp>
      <p:sp>
        <p:nvSpPr>
          <p:cNvPr id="322" name="CustomShape 4"/>
          <p:cNvSpPr/>
          <p:nvPr/>
        </p:nvSpPr>
        <p:spPr>
          <a:xfrm>
            <a:off x="3924000" y="2421000"/>
            <a:ext cx="5219640" cy="1007640"/>
          </a:xfrm>
          <a:prstGeom prst="cloudCallout">
            <a:avLst>
              <a:gd fmla="val 1350" name="adj1"/>
              <a:gd fmla="val 25920" name="adj2"/>
            </a:avLst>
          </a:prstGeom>
          <a:solidFill>
            <a:srgbClr val="c7d0e9"/>
          </a:solidFill>
          <a:ln w="25560">
            <a:solidFill>
              <a:srgbClr val="5d9a2b"/>
            </a:solidFill>
            <a:round/>
          </a:ln>
        </p:spPr>
      </p:sp>
      <p:sp>
        <p:nvSpPr>
          <p:cNvPr id="323" name="CustomShape 5"/>
          <p:cNvSpPr/>
          <p:nvPr/>
        </p:nvSpPr>
        <p:spPr>
          <a:xfrm>
            <a:off x="3996000" y="3573000"/>
            <a:ext cx="5147640" cy="1151640"/>
          </a:xfrm>
          <a:prstGeom prst="cloudCallout">
            <a:avLst>
              <a:gd fmla="val 1350" name="adj1"/>
              <a:gd fmla="val 25920" name="adj2"/>
            </a:avLst>
          </a:prstGeom>
          <a:solidFill>
            <a:srgbClr val="c7d0e9"/>
          </a:solidFill>
          <a:ln w="25560">
            <a:solidFill>
              <a:srgbClr val="5d9a2b"/>
            </a:solidFill>
            <a:round/>
          </a:ln>
        </p:spPr>
      </p:sp>
      <p:sp>
        <p:nvSpPr>
          <p:cNvPr id="324" name="CustomShape 6"/>
          <p:cNvSpPr/>
          <p:nvPr/>
        </p:nvSpPr>
        <p:spPr>
          <a:xfrm>
            <a:off x="3996000" y="4797000"/>
            <a:ext cx="4104000" cy="1151640"/>
          </a:xfrm>
          <a:prstGeom prst="cloudCallout">
            <a:avLst>
              <a:gd fmla="val 1350" name="adj1"/>
              <a:gd fmla="val 25920" name="adj2"/>
            </a:avLst>
          </a:prstGeom>
          <a:solidFill>
            <a:srgbClr val="c7d0e9"/>
          </a:solidFill>
          <a:ln w="25560">
            <a:solidFill>
              <a:srgbClr val="5d9a2b"/>
            </a:solidFill>
            <a:round/>
          </a:ln>
        </p:spPr>
      </p:sp>
      <p:sp>
        <p:nvSpPr>
          <p:cNvPr id="325" name="CustomShape 7"/>
          <p:cNvSpPr/>
          <p:nvPr/>
        </p:nvSpPr>
        <p:spPr>
          <a:xfrm>
            <a:off x="0" y="1484640"/>
            <a:ext cx="2195280" cy="1151640"/>
          </a:xfrm>
          <a:prstGeom prst="cloudCallout">
            <a:avLst>
              <a:gd fmla="val 1350" name="adj1"/>
              <a:gd fmla="val 25920" name="adj2"/>
            </a:avLst>
          </a:prstGeom>
          <a:solidFill>
            <a:srgbClr val="c7d0e9"/>
          </a:solidFill>
          <a:ln w="25560">
            <a:solidFill>
              <a:srgbClr val="5d9a2b"/>
            </a:solidFill>
            <a:round/>
          </a:ln>
        </p:spPr>
      </p:sp>
    </p:spTree>
  </p:cSld>
  <p:transition>
    <p:dissolve/>
  </p:transition>
  <p:timing>
    <p:tnLst>
      <p:par>
        <p:cTn dur="indefinite" id="569" nodeType="tmRoot" restart="never">
          <p:childTnLst>
            <p:seq>
              <p:cTn dur="indefinite" id="570" nodeType="mainSeq">
                <p:childTnLst>
                  <p:par>
                    <p:cTn fill="hold" id="571">
                      <p:stCondLst>
                        <p:cond delay="indefinite"/>
                      </p:stCondLst>
                      <p:childTnLst>
                        <p:par>
                          <p:cTn fill="hold" id="572">
                            <p:stCondLst>
                              <p:cond delay="0"/>
                            </p:stCondLst>
                            <p:childTnLst>
                              <p:par>
                                <p:cTn fill="hold" id="573" nodeType="clickEffect" presetClass="path" presetID="63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  <p:par>
                                <p:cTn fill="hold" id="574" nodeType="withEffect" presetClass="path" presetID="63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75">
                      <p:stCondLst>
                        <p:cond delay="indefinite"/>
                      </p:stCondLst>
                      <p:childTnLst>
                        <p:par>
                          <p:cTn fill="hold" id="576">
                            <p:stCondLst>
                              <p:cond delay="0"/>
                            </p:stCondLst>
                            <p:childTnLst>
                              <p:par>
                                <p:cTn fill="hold" id="577" nodeType="clickEffect" presetClass="path" presetID="63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78">
                      <p:stCondLst>
                        <p:cond delay="indefinite"/>
                      </p:stCondLst>
                      <p:childTnLst>
                        <p:par>
                          <p:cTn fill="hold" id="579">
                            <p:stCondLst>
                              <p:cond delay="0"/>
                            </p:stCondLst>
                            <p:childTnLst>
                              <p:par>
                                <p:cTn fill="hold" id="580" nodeType="clickEffect" presetClass="path" presetID="63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81">
                      <p:stCondLst>
                        <p:cond delay="indefinite"/>
                      </p:stCondLst>
                      <p:childTnLst>
                        <p:par>
                          <p:cTn fill="hold" id="582">
                            <p:stCondLst>
                              <p:cond delay="0"/>
                            </p:stCondLst>
                            <p:childTnLst>
                              <p:par>
                                <p:cTn fill="hold" id="583" nodeType="clickEffect" presetClass="path" presetID="63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Shape 1"/>
          <p:cNvSpPr txBox="1"/>
          <p:nvPr/>
        </p:nvSpPr>
        <p:spPr>
          <a:xfrm>
            <a:off x="467640" y="0"/>
            <a:ext cx="8229240" cy="1142640"/>
          </a:xfrm>
          <a:prstGeom prst="rect">
            <a:avLst/>
          </a:prstGeom>
        </p:spPr>
        <p:txBody>
          <a:bodyPr anchor="b" bIns="0" lIns="0" rIns="0"/>
          <a:p>
            <a:r>
              <a:rPr b="1" lang="ru-RU" sz="5000">
                <a:solidFill>
                  <a:srgbClr val="ff0000"/>
                </a:solidFill>
                <a:latin typeface="Comic Sans MS"/>
              </a:rPr>
              <a:t>Литературная разминка</a:t>
            </a:r>
            <a:endParaRPr/>
          </a:p>
        </p:txBody>
      </p:sp>
      <p:sp>
        <p:nvSpPr>
          <p:cNvPr id="177" name="TextShape 2"/>
          <p:cNvSpPr txBox="1"/>
          <p:nvPr/>
        </p:nvSpPr>
        <p:spPr>
          <a:xfrm>
            <a:off x="457200" y="1412640"/>
            <a:ext cx="8229240" cy="4911480"/>
          </a:xfrm>
          <a:prstGeom prst="rect">
            <a:avLst/>
          </a:prstGeom>
        </p:spPr>
        <p:txBody>
          <a:bodyPr/>
          <a:p>
            <a:pPr>
              <a:buSzPct val="95000"/>
              <a:buFont charset="2" typeface="Wingdings 2"/>
              <a:buChar char=""/>
            </a:pPr>
            <a:r>
              <a:rPr b="1" lang="ru-RU" sz="3200">
                <a:solidFill>
                  <a:srgbClr val="000000"/>
                </a:solidFill>
                <a:latin typeface="Constantia"/>
              </a:rPr>
              <a:t>Чуковский          Корней Иванович</a:t>
            </a:r>
            <a:endParaRPr/>
          </a:p>
          <a:p>
            <a:pPr>
              <a:buSzPct val="95000"/>
              <a:buFont charset="2" typeface="Wingdings 2"/>
              <a:buChar char=""/>
            </a:pPr>
            <a:r>
              <a:rPr b="1" lang="ru-RU" sz="3200">
                <a:solidFill>
                  <a:srgbClr val="000000"/>
                </a:solidFill>
                <a:latin typeface="Constantia"/>
              </a:rPr>
              <a:t>Маршак              Самуил Яковлевич</a:t>
            </a:r>
            <a:endParaRPr/>
          </a:p>
          <a:p>
            <a:pPr>
              <a:buSzPct val="95000"/>
              <a:buFont charset="2" typeface="Wingdings 2"/>
              <a:buChar char=""/>
            </a:pPr>
            <a:r>
              <a:rPr b="1" lang="ru-RU" sz="3200">
                <a:solidFill>
                  <a:srgbClr val="000000"/>
                </a:solidFill>
                <a:latin typeface="Constantia"/>
              </a:rPr>
              <a:t>Михалков           Сергей Владимирович</a:t>
            </a:r>
            <a:endParaRPr/>
          </a:p>
          <a:p>
            <a:pPr>
              <a:buSzPct val="95000"/>
              <a:buFont charset="2" typeface="Wingdings 2"/>
              <a:buChar char=""/>
            </a:pPr>
            <a:r>
              <a:rPr b="1" lang="ru-RU" sz="3200">
                <a:solidFill>
                  <a:srgbClr val="000000"/>
                </a:solidFill>
                <a:latin typeface="Constantia"/>
              </a:rPr>
              <a:t>Носов                  Николай Николаевич</a:t>
            </a:r>
            <a:endParaRPr/>
          </a:p>
          <a:p>
            <a:pPr>
              <a:buSzPct val="95000"/>
              <a:buFont charset="2" typeface="Wingdings 2"/>
              <a:buChar char=""/>
            </a:pPr>
            <a:r>
              <a:rPr b="1" lang="ru-RU" sz="3200">
                <a:solidFill>
                  <a:srgbClr val="000000"/>
                </a:solidFill>
                <a:latin typeface="Constantia"/>
              </a:rPr>
              <a:t>Барто                  Агния Львовна</a:t>
            </a:r>
            <a:endParaRPr/>
          </a:p>
          <a:p>
            <a:pPr>
              <a:buSzPct val="95000"/>
              <a:buFont charset="2" typeface="Wingdings 2"/>
              <a:buChar char=""/>
            </a:pPr>
            <a:r>
              <a:rPr b="1" lang="ru-RU" sz="3200">
                <a:solidFill>
                  <a:srgbClr val="000000"/>
                </a:solidFill>
                <a:latin typeface="Constantia"/>
              </a:rPr>
              <a:t>Тютчев               Фёдор Иванович</a:t>
            </a:r>
            <a:endParaRPr/>
          </a:p>
          <a:p>
            <a:pPr>
              <a:buSzPct val="95000"/>
              <a:buFont charset="2" typeface="Wingdings 2"/>
              <a:buChar char=""/>
            </a:pPr>
            <a:r>
              <a:rPr b="1" lang="ru-RU" sz="3200">
                <a:solidFill>
                  <a:srgbClr val="000000"/>
                </a:solidFill>
                <a:latin typeface="Constantia"/>
              </a:rPr>
              <a:t>Благинина         Елена Александровна</a:t>
            </a:r>
            <a:endParaRPr/>
          </a:p>
          <a:p>
            <a:pPr>
              <a:buSzPct val="95000"/>
              <a:buFont charset="2" typeface="Wingdings 2"/>
              <a:buChar char=""/>
            </a:pPr>
            <a:r>
              <a:rPr b="1" lang="ru-RU" sz="3200">
                <a:solidFill>
                  <a:srgbClr val="000000"/>
                </a:solidFill>
                <a:latin typeface="Constantia"/>
              </a:rPr>
              <a:t>Заходер               Борис Владимирович</a:t>
            </a:r>
            <a:endParaRPr/>
          </a:p>
          <a:p>
            <a:endParaRPr/>
          </a:p>
        </p:txBody>
      </p:sp>
      <p:sp>
        <p:nvSpPr>
          <p:cNvPr id="178" name="CustomShape 3"/>
          <p:cNvSpPr/>
          <p:nvPr/>
        </p:nvSpPr>
        <p:spPr>
          <a:xfrm>
            <a:off x="3492000" y="1556640"/>
            <a:ext cx="4536000" cy="431640"/>
          </a:xfrm>
          <a:prstGeom prst="rec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  <p:sp>
        <p:nvSpPr>
          <p:cNvPr id="179" name="CustomShape 4"/>
          <p:cNvSpPr/>
          <p:nvPr/>
        </p:nvSpPr>
        <p:spPr>
          <a:xfrm>
            <a:off x="3564000" y="2133000"/>
            <a:ext cx="4536000" cy="431640"/>
          </a:xfrm>
          <a:prstGeom prst="rec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  <p:sp>
        <p:nvSpPr>
          <p:cNvPr id="180" name="CustomShape 5"/>
          <p:cNvSpPr/>
          <p:nvPr/>
        </p:nvSpPr>
        <p:spPr>
          <a:xfrm>
            <a:off x="3924000" y="2709000"/>
            <a:ext cx="4536000" cy="431640"/>
          </a:xfrm>
          <a:prstGeom prst="rec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  <p:sp>
        <p:nvSpPr>
          <p:cNvPr id="181" name="CustomShape 6"/>
          <p:cNvSpPr/>
          <p:nvPr/>
        </p:nvSpPr>
        <p:spPr>
          <a:xfrm>
            <a:off x="3780000" y="3285000"/>
            <a:ext cx="4392000" cy="431640"/>
          </a:xfrm>
          <a:prstGeom prst="rec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  <p:sp>
        <p:nvSpPr>
          <p:cNvPr id="182" name="CustomShape 7"/>
          <p:cNvSpPr/>
          <p:nvPr/>
        </p:nvSpPr>
        <p:spPr>
          <a:xfrm>
            <a:off x="3708000" y="3861000"/>
            <a:ext cx="3024000" cy="431640"/>
          </a:xfrm>
          <a:prstGeom prst="rec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  <p:sp>
        <p:nvSpPr>
          <p:cNvPr id="183" name="CustomShape 8"/>
          <p:cNvSpPr/>
          <p:nvPr/>
        </p:nvSpPr>
        <p:spPr>
          <a:xfrm>
            <a:off x="3780000" y="4437000"/>
            <a:ext cx="3384000" cy="431640"/>
          </a:xfrm>
          <a:prstGeom prst="rec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  <p:sp>
        <p:nvSpPr>
          <p:cNvPr id="184" name="CustomShape 9"/>
          <p:cNvSpPr/>
          <p:nvPr/>
        </p:nvSpPr>
        <p:spPr>
          <a:xfrm>
            <a:off x="3852000" y="5085360"/>
            <a:ext cx="4464000" cy="431640"/>
          </a:xfrm>
          <a:prstGeom prst="rec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  <p:sp>
        <p:nvSpPr>
          <p:cNvPr id="185" name="CustomShape 10"/>
          <p:cNvSpPr/>
          <p:nvPr/>
        </p:nvSpPr>
        <p:spPr>
          <a:xfrm>
            <a:off x="3852000" y="5661360"/>
            <a:ext cx="4464000" cy="431640"/>
          </a:xfrm>
          <a:prstGeom prst="rec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</p:sp>
    </p:spTree>
  </p:cSld>
  <p:transition>
    <p:wipe dir="u"/>
  </p:transition>
  <p:timing>
    <p:tnLst>
      <p:par>
        <p:cTn dur="indefinite" id="3" nodeType="tmRoot" restart="never">
          <p:childTnLst>
            <p:seq>
              <p:cTn dur="indefinite" id="4" nodeType="mainSeq">
                <p:childTnLst>
                  <p:par>
                    <p:cTn fill="hold" id="5">
                      <p:stCondLst>
                        <p:cond delay="indefinite"/>
                      </p:stCondLst>
                      <p:childTnLst>
                        <p:par>
                          <p:cTn fill="hold" id="6">
                            <p:stCondLst>
                              <p:cond delay="0"/>
                            </p:stCondLst>
                            <p:childTnLst>
                              <p:par>
                                <p:cTn fill="hold" id="7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500" fill="freeze" id="8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freeze" id="9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">
                      <p:stCondLst>
                        <p:cond delay="indefinite"/>
                      </p:stCondLst>
                      <p:childTnLst>
                        <p:par>
                          <p:cTn fill="hold" id="12">
                            <p:stCondLst>
                              <p:cond delay="0"/>
                            </p:stCondLst>
                            <p:childTnLst>
                              <p:par>
                                <p:cTn fill="hold" id="13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500" fill="freeze" id="14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freeze" id="15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">
                      <p:stCondLst>
                        <p:cond delay="indefinite"/>
                      </p:stCondLst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id="19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500" fill="freeze" id="2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freeze" id="21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22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id="25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500" fill="freeze" id="26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freeze" id="27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28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9">
                      <p:stCondLst>
                        <p:cond delay="indefinite"/>
                      </p:stCondLst>
                      <p:childTnLst>
                        <p:par>
                          <p:cTn fill="hold" id="30">
                            <p:stCondLst>
                              <p:cond delay="0"/>
                            </p:stCondLst>
                            <p:childTnLst>
                              <p:par>
                                <p:cTn fill="hold" id="31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500" fill="freeze" id="32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freeze" id="33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34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5">
                      <p:stCondLst>
                        <p:cond delay="indefinite"/>
                      </p:stCondLst>
                      <p:childTnLst>
                        <p:par>
                          <p:cTn fill="hold" id="36">
                            <p:stCondLst>
                              <p:cond delay="0"/>
                            </p:stCondLst>
                            <p:childTnLst>
                              <p:par>
                                <p:cTn fill="hold" id="37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500" fill="freeze" id="38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freeze" id="39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4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1">
                      <p:stCondLst>
                        <p:cond delay="indefinite"/>
                      </p:stCondLst>
                      <p:childTnLst>
                        <p:par>
                          <p:cTn fill="hold" id="42">
                            <p:stCondLst>
                              <p:cond delay="0"/>
                            </p:stCondLst>
                            <p:childTnLst>
                              <p:par>
                                <p:cTn fill="hold" id="43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500" fill="freeze" id="44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freeze" id="45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46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7">
                      <p:stCondLst>
                        <p:cond delay="indefinite"/>
                      </p:stCondLst>
                      <p:childTnLst>
                        <p:par>
                          <p:cTn fill="hold" id="48">
                            <p:stCondLst>
                              <p:cond delay="0"/>
                            </p:stCondLst>
                            <p:childTnLst>
                              <p:par>
                                <p:cTn fill="hold" id="49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500" fill="freeze" id="5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freeze" id="51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52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TextShape 1"/>
          <p:cNvSpPr txBox="1"/>
          <p:nvPr/>
        </p:nvSpPr>
        <p:spPr>
          <a:xfrm>
            <a:off x="395640" y="0"/>
            <a:ext cx="8290800" cy="980280"/>
          </a:xfrm>
          <a:prstGeom prst="rect">
            <a:avLst/>
          </a:prstGeom>
        </p:spPr>
        <p:txBody>
          <a:bodyPr anchor="b" bIns="0" lIns="0" rIns="0"/>
          <a:p>
            <a:pPr algn="ctr"/>
            <a:r>
              <a:rPr b="1" lang="ru-RU" sz="4000">
                <a:solidFill>
                  <a:srgbClr val="002060"/>
                </a:solidFill>
                <a:latin typeface="Comic Sans MS"/>
                <a:ea typeface="Calibri"/>
              </a:rPr>
              <a:t>Домашнее задание</a:t>
            </a:r>
            <a:endParaRPr/>
          </a:p>
        </p:txBody>
      </p:sp>
      <p:sp>
        <p:nvSpPr>
          <p:cNvPr id="327" name="TextShape 2"/>
          <p:cNvSpPr txBox="1"/>
          <p:nvPr/>
        </p:nvSpPr>
        <p:spPr>
          <a:xfrm>
            <a:off x="467640" y="1430640"/>
            <a:ext cx="8229240" cy="472356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ru-RU" sz="4000">
                <a:solidFill>
                  <a:srgbClr val="c00000"/>
                </a:solidFill>
                <a:latin typeface="Comic Sans MS"/>
                <a:ea typeface="Calibri"/>
              </a:rPr>
              <a:t>Общее задание </a:t>
            </a:r>
            <a:endParaRPr/>
          </a:p>
          <a:p>
            <a:pPr>
              <a:lnSpc>
                <a:spcPct val="100000"/>
              </a:lnSpc>
            </a:pPr>
            <a:r>
              <a:rPr lang="ru-RU" sz="4000">
                <a:solidFill>
                  <a:srgbClr val="000000"/>
                </a:solidFill>
                <a:latin typeface="Comic Sans MS"/>
                <a:ea typeface="Calibri"/>
              </a:rPr>
              <a:t>1.  Читать стр. 137 - 142.</a:t>
            </a:r>
            <a:endParaRPr/>
          </a:p>
          <a:p>
            <a:pPr>
              <a:lnSpc>
                <a:spcPct val="100000"/>
              </a:lnSpc>
            </a:pPr>
            <a:r>
              <a:rPr i="1" lang="ru-RU" sz="3200">
                <a:solidFill>
                  <a:srgbClr val="000000"/>
                </a:solidFill>
                <a:latin typeface="Comic Sans MS"/>
                <a:ea typeface="Calibri"/>
              </a:rPr>
              <a:t>2. По желанию нарисовать иллюстрацию к отрывку.</a:t>
            </a:r>
            <a:endParaRPr/>
          </a:p>
          <a:p>
            <a:pPr>
              <a:lnSpc>
                <a:spcPct val="100000"/>
              </a:lnSpc>
            </a:pPr>
            <a:r>
              <a:rPr lang="ru-RU" sz="4000">
                <a:solidFill>
                  <a:srgbClr val="c00000"/>
                </a:solidFill>
                <a:latin typeface="Comic Sans MS"/>
                <a:ea typeface="Calibri"/>
              </a:rPr>
              <a:t>1 группа </a:t>
            </a:r>
            <a:r>
              <a:rPr lang="ru-RU" sz="4000">
                <a:solidFill>
                  <a:srgbClr val="ffff00"/>
                </a:solidFill>
                <a:latin typeface="Comic Sans MS"/>
                <a:ea typeface="Calibri"/>
              </a:rPr>
              <a:t>– </a:t>
            </a:r>
            <a:r>
              <a:rPr lang="ru-RU" sz="4000">
                <a:solidFill>
                  <a:srgbClr val="000000"/>
                </a:solidFill>
                <a:latin typeface="Comic Sans MS"/>
                <a:ea typeface="Calibri"/>
              </a:rPr>
              <a:t>приготовить краткий пересказ  отрывка.</a:t>
            </a:r>
            <a:endParaRPr/>
          </a:p>
          <a:p>
            <a:pPr>
              <a:lnSpc>
                <a:spcPct val="100000"/>
              </a:lnSpc>
            </a:pPr>
            <a:r>
              <a:rPr lang="ru-RU" sz="4000">
                <a:solidFill>
                  <a:srgbClr val="c00000"/>
                </a:solidFill>
                <a:latin typeface="Comic Sans MS"/>
                <a:ea typeface="Calibri"/>
              </a:rPr>
              <a:t>2 группа  </a:t>
            </a:r>
            <a:r>
              <a:rPr lang="ru-RU" sz="4000">
                <a:solidFill>
                  <a:srgbClr val="002060"/>
                </a:solidFill>
                <a:latin typeface="Comic Sans MS"/>
                <a:ea typeface="Calibri"/>
              </a:rPr>
              <a:t>-Чтение отрывка к иллюстрации по ролям.</a:t>
            </a:r>
            <a:endParaRPr/>
          </a:p>
        </p:txBody>
      </p:sp>
    </p:spTree>
  </p:cSld>
  <p:transition>
    <p:wheel spokes="8"/>
  </p:transition>
  <p:timing>
    <p:tnLst>
      <p:par>
        <p:cTn dur="indefinite" id="584" nodeType="tmRoot" restart="never">
          <p:childTnLst>
            <p:seq>
              <p:cTn dur="indefinite" id="585" nodeType="mainSeq">
                <p:childTnLst>
                  <p:par>
                    <p:cTn fill="hold" id="586">
                      <p:stCondLst>
                        <p:cond delay="indefinite"/>
                      </p:stCondLst>
                      <p:childTnLst>
                        <p:par>
                          <p:cTn fill="hold" id="587">
                            <p:stCondLst>
                              <p:cond delay="0"/>
                            </p:stCondLst>
                            <p:childTnLst>
                              <p:par>
                                <p:cTn fill="hold" id="588" nodeType="withEffect" presetClass="entr" presetID="3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8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1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800" fill="freeze" id="590"/>
                                        <p:tgtEl>
                                          <p:spTgt spid="327">
                                            <p:txEl>
                                              <p:pRg end="15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800" fill="hold" id="591"/>
                                        <p:tgtEl>
                                          <p:spTgt spid="327">
                                            <p:txEl>
                                              <p:pRg end="15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00" fill="hold" id="592"/>
                                        <p:tgtEl>
                                          <p:spTgt spid="327">
                                            <p:txEl>
                                              <p:pRg end="1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00" fill="hold" id="593"/>
                                        <p:tgtEl>
                                          <p:spTgt spid="327">
                                            <p:txEl>
                                              <p:pRg end="1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" fill="hold" id="594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1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" fill="hold" id="595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1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596" nodeType="withEffect" presetClass="entr" presetID="3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9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42" st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800" fill="freeze" id="598"/>
                                        <p:tgtEl>
                                          <p:spTgt spid="327">
                                            <p:txEl>
                                              <p:pRg end="42" st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800" fill="hold" id="599"/>
                                        <p:tgtEl>
                                          <p:spTgt spid="327">
                                            <p:txEl>
                                              <p:pRg end="42" st="1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00" fill="hold" id="600"/>
                                        <p:tgtEl>
                                          <p:spTgt spid="327">
                                            <p:txEl>
                                              <p:pRg end="42" st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00" fill="hold" id="601"/>
                                        <p:tgtEl>
                                          <p:spTgt spid="327">
                                            <p:txEl>
                                              <p:pRg end="42" st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" fill="hold" id="602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42" st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" fill="hold" id="603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42" st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604" nodeType="withEffect" presetClass="entr" presetID="3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0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90" st="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800" fill="freeze" id="606"/>
                                        <p:tgtEl>
                                          <p:spTgt spid="327">
                                            <p:txEl>
                                              <p:pRg end="90" st="4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800" fill="hold" id="607"/>
                                        <p:tgtEl>
                                          <p:spTgt spid="327">
                                            <p:txEl>
                                              <p:pRg end="90" st="4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00" fill="hold" id="608"/>
                                        <p:tgtEl>
                                          <p:spTgt spid="327">
                                            <p:txEl>
                                              <p:pRg end="90" st="4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00" fill="hold" id="609"/>
                                        <p:tgtEl>
                                          <p:spTgt spid="327">
                                            <p:txEl>
                                              <p:pRg end="90" st="4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" fill="hold" id="610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90" st="4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" fill="hold" id="611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90" st="4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612" nodeType="withEffect" presetClass="entr" presetID="3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140" st="9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800" fill="freeze" id="614"/>
                                        <p:tgtEl>
                                          <p:spTgt spid="327">
                                            <p:txEl>
                                              <p:pRg end="140" st="9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800" fill="hold" id="615"/>
                                        <p:tgtEl>
                                          <p:spTgt spid="327">
                                            <p:txEl>
                                              <p:pRg end="140" st="9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00" fill="hold" id="616"/>
                                        <p:tgtEl>
                                          <p:spTgt spid="327">
                                            <p:txEl>
                                              <p:pRg end="140" st="9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00" fill="hold" id="617"/>
                                        <p:tgtEl>
                                          <p:spTgt spid="327">
                                            <p:txEl>
                                              <p:pRg end="140" st="9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" fill="hold" id="618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140" st="9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" fill="hold" id="619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140" st="9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620" nodeType="withEffect" presetClass="entr" presetID="3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190" st="1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800" fill="freeze" id="622"/>
                                        <p:tgtEl>
                                          <p:spTgt spid="327">
                                            <p:txEl>
                                              <p:pRg end="190" st="14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800" fill="hold" id="623"/>
                                        <p:tgtEl>
                                          <p:spTgt spid="327">
                                            <p:txEl>
                                              <p:pRg end="190" st="14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00" fill="hold" id="624"/>
                                        <p:tgtEl>
                                          <p:spTgt spid="327">
                                            <p:txEl>
                                              <p:pRg end="190" st="14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800" fill="hold" id="625"/>
                                        <p:tgtEl>
                                          <p:spTgt spid="327">
                                            <p:txEl>
                                              <p:pRg end="190" st="14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" fill="hold" id="626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190" st="14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" fill="hold" id="627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190" st="14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TextShape 1"/>
          <p:cNvSpPr txBox="1"/>
          <p:nvPr/>
        </p:nvSpPr>
        <p:spPr>
          <a:xfrm>
            <a:off x="457200" y="704880"/>
            <a:ext cx="8229240" cy="1142640"/>
          </a:xfrm>
          <a:prstGeom prst="rect">
            <a:avLst/>
          </a:prstGeom>
        </p:spPr>
        <p:txBody>
          <a:bodyPr anchor="b" bIns="0" lIns="0" rIns="0"/>
          <a:p>
            <a:r>
              <a:rPr b="1" lang="ru-RU" sz="5000">
                <a:solidFill>
                  <a:srgbClr val="000066"/>
                </a:solidFill>
                <a:latin typeface="Comic Sans MS"/>
              </a:rPr>
              <a:t>До  новых  встреч!</a:t>
            </a:r>
            <a:endParaRPr/>
          </a:p>
        </p:txBody>
      </p:sp>
    </p:spTree>
  </p:cSld>
  <p:transition>
    <p:dissolv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457200" y="548640"/>
            <a:ext cx="8229240" cy="5775480"/>
          </a:xfrm>
          <a:prstGeom prst="rect">
            <a:avLst/>
          </a:prstGeom>
        </p:spPr>
        <p:txBody>
          <a:bodyPr/>
          <a:p>
            <a:r>
              <a:rPr b="1" lang="ru-RU" sz="5400">
                <a:solidFill>
                  <a:srgbClr val="000000"/>
                </a:solidFill>
                <a:latin typeface="Constantia"/>
              </a:rPr>
              <a:t>Ребёнок спросил </a:t>
            </a:r>
            <a:endParaRPr/>
          </a:p>
          <a:p>
            <a:r>
              <a:rPr b="1" lang="ru-RU" sz="5400">
                <a:solidFill>
                  <a:srgbClr val="000000"/>
                </a:solidFill>
                <a:latin typeface="Constantia"/>
              </a:rPr>
              <a:t>Ни с того ни с сего:</a:t>
            </a:r>
            <a:endParaRPr/>
          </a:p>
          <a:p>
            <a:r>
              <a:rPr b="1" lang="ru-RU" sz="5400">
                <a:solidFill>
                  <a:srgbClr val="000000"/>
                </a:solidFill>
                <a:latin typeface="Constantia"/>
              </a:rPr>
              <a:t>-А ну-ка скажи</a:t>
            </a:r>
            <a:endParaRPr/>
          </a:p>
          <a:p>
            <a:r>
              <a:rPr b="1" lang="ru-RU" sz="5400">
                <a:solidFill>
                  <a:srgbClr val="000000"/>
                </a:solidFill>
                <a:latin typeface="Constantia"/>
              </a:rPr>
              <a:t>Что красивей всего?</a:t>
            </a:r>
            <a:endParaRPr/>
          </a:p>
        </p:txBody>
      </p:sp>
      <p:sp>
        <p:nvSpPr>
          <p:cNvPr id="187" name="CustomShape 2"/>
          <p:cNvSpPr/>
          <p:nvPr/>
        </p:nvSpPr>
        <p:spPr>
          <a:xfrm>
            <a:off x="4212000" y="4653000"/>
            <a:ext cx="4320000" cy="1583640"/>
          </a:xfrm>
          <a:prstGeom prst="rec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  <p:txBody>
          <a:bodyPr anchor="ctr" bIns="45000" lIns="90000" rIns="90000" tIns="45000"/>
          <a:p>
            <a:pPr algn="ctr"/>
            <a:r>
              <a:rPr b="1" lang="ru-RU" sz="2800">
                <a:solidFill>
                  <a:srgbClr val="002060"/>
                </a:solidFill>
                <a:latin typeface="Comic Sans MS"/>
              </a:rPr>
              <a:t>«Что красивей всего»</a:t>
            </a:r>
            <a:endParaRPr/>
          </a:p>
          <a:p>
            <a:pPr algn="ctr"/>
            <a:r>
              <a:rPr b="1" lang="ru-RU" sz="2800">
                <a:solidFill>
                  <a:srgbClr val="002060"/>
                </a:solidFill>
                <a:latin typeface="Comic Sans MS"/>
              </a:rPr>
              <a:t>Б.Заходер</a:t>
            </a:r>
            <a:endParaRPr/>
          </a:p>
        </p:txBody>
      </p:sp>
    </p:spTree>
  </p:cSld>
  <p:transition>
    <p:wheel spokes="8"/>
  </p:transition>
  <p:timing>
    <p:tnLst>
      <p:par>
        <p:cTn dur="indefinite" id="53" nodeType="tmRoot" restart="never">
          <p:childTnLst>
            <p:seq>
              <p:cTn dur="indefinite" id="54" nodeType="mainSeq">
                <p:childTnLst>
                  <p:par>
                    <p:cTn fill="hold" id="55">
                      <p:stCondLst>
                        <p:cond delay="indefinite"/>
                      </p:stCondLst>
                      <p:childTnLst>
                        <p:par>
                          <p:cTn fill="hold" id="56">
                            <p:stCondLst>
                              <p:cond delay="0"/>
                            </p:stCondLst>
                            <p:childTnLst>
                              <p:par>
                                <p:cTn fill="hold" id="57" nodeType="clickEffect" presetClass="entr" presetID="4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59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500" fill="hold" id="60"/>
                                        <p:tgtEl>
                                          <p:spTgt spid="18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61"/>
                                        <p:tgtEl>
                                          <p:spTgt spid="18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Shape 1"/>
          <p:cNvSpPr txBox="1"/>
          <p:nvPr/>
        </p:nvSpPr>
        <p:spPr>
          <a:xfrm>
            <a:off x="457200" y="404640"/>
            <a:ext cx="8229240" cy="5919480"/>
          </a:xfrm>
          <a:prstGeom prst="rect">
            <a:avLst/>
          </a:prstGeom>
        </p:spPr>
        <p:txBody>
          <a:bodyPr/>
          <a:p>
            <a:r>
              <a:rPr b="1" lang="ru-RU" sz="5400">
                <a:solidFill>
                  <a:srgbClr val="000000"/>
                </a:solidFill>
                <a:latin typeface="Constantia"/>
              </a:rPr>
              <a:t>Обычно от вас</a:t>
            </a:r>
            <a:endParaRPr/>
          </a:p>
          <a:p>
            <a:r>
              <a:rPr b="1" lang="ru-RU" sz="5400">
                <a:solidFill>
                  <a:srgbClr val="000000"/>
                </a:solidFill>
                <a:latin typeface="Constantia"/>
              </a:rPr>
              <a:t>Это держат в секрете,</a:t>
            </a:r>
            <a:endParaRPr/>
          </a:p>
          <a:p>
            <a:r>
              <a:rPr b="1" lang="ru-RU" sz="5400">
                <a:solidFill>
                  <a:srgbClr val="000000"/>
                </a:solidFill>
                <a:latin typeface="Constantia"/>
              </a:rPr>
              <a:t>А я не скрываю</a:t>
            </a:r>
            <a:endParaRPr/>
          </a:p>
          <a:p>
            <a:r>
              <a:rPr b="1" lang="ru-RU" sz="5400">
                <a:solidFill>
                  <a:srgbClr val="000000"/>
                </a:solidFill>
                <a:latin typeface="Constantia"/>
              </a:rPr>
              <a:t>Товарищи, дети</a:t>
            </a:r>
            <a:endParaRPr/>
          </a:p>
        </p:txBody>
      </p:sp>
      <p:sp>
        <p:nvSpPr>
          <p:cNvPr id="189" name="CustomShape 2"/>
          <p:cNvSpPr/>
          <p:nvPr/>
        </p:nvSpPr>
        <p:spPr>
          <a:xfrm>
            <a:off x="2988000" y="4581000"/>
            <a:ext cx="5400360" cy="1367640"/>
          </a:xfrm>
          <a:prstGeom prst="rec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  <p:txBody>
          <a:bodyPr anchor="ctr" bIns="45000" lIns="90000" rIns="90000" tIns="45000"/>
          <a:p>
            <a:pPr algn="ctr"/>
            <a:r>
              <a:rPr b="1" lang="ru-RU" sz="3600">
                <a:solidFill>
                  <a:srgbClr val="002060"/>
                </a:solidFill>
                <a:latin typeface="Comic Sans MS"/>
              </a:rPr>
              <a:t>«Товарищам детям»</a:t>
            </a:r>
            <a:endParaRPr/>
          </a:p>
          <a:p>
            <a:pPr algn="ctr"/>
            <a:r>
              <a:rPr b="1" lang="ru-RU" sz="3600">
                <a:solidFill>
                  <a:srgbClr val="002060"/>
                </a:solidFill>
                <a:latin typeface="Comic Sans MS"/>
              </a:rPr>
              <a:t>Б.Заходер</a:t>
            </a:r>
            <a:endParaRPr/>
          </a:p>
        </p:txBody>
      </p:sp>
    </p:spTree>
  </p:cSld>
  <p:transition>
    <p:wheel spokes="8"/>
  </p:transition>
  <p:timing>
    <p:tnLst>
      <p:par>
        <p:cTn dur="indefinite" id="62" nodeType="tmRoot" restart="never">
          <p:childTnLst>
            <p:seq>
              <p:cTn dur="indefinite" id="63" nodeType="mainSeq">
                <p:childTnLst>
                  <p:par>
                    <p:cTn fill="hold" id="64">
                      <p:stCondLst>
                        <p:cond delay="indefinite"/>
                      </p:stCondLst>
                      <p:childTnLst>
                        <p:par>
                          <p:cTn fill="hold" id="65">
                            <p:stCondLst>
                              <p:cond delay="0"/>
                            </p:stCondLst>
                            <p:childTnLst>
                              <p:par>
                                <p:cTn fill="hold" id="66" nodeType="clickEffect" presetClass="entr" presetID="4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fill="freeze" id="68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500" fill="hold" id="69"/>
                                        <p:tgtEl>
                                          <p:spTgt spid="18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70"/>
                                        <p:tgtEl>
                                          <p:spTgt spid="18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Shape 1"/>
          <p:cNvSpPr txBox="1"/>
          <p:nvPr/>
        </p:nvSpPr>
        <p:spPr>
          <a:xfrm>
            <a:off x="457200" y="332640"/>
            <a:ext cx="8229240" cy="5991480"/>
          </a:xfrm>
          <a:prstGeom prst="rect">
            <a:avLst/>
          </a:prstGeom>
        </p:spPr>
        <p:txBody>
          <a:bodyPr/>
          <a:p>
            <a:r>
              <a:rPr b="1" lang="ru-RU" sz="6000">
                <a:solidFill>
                  <a:srgbClr val="000000"/>
                </a:solidFill>
                <a:latin typeface="Constantia"/>
              </a:rPr>
              <a:t>В этой сказке</a:t>
            </a:r>
            <a:endParaRPr/>
          </a:p>
          <a:p>
            <a:r>
              <a:rPr b="1" lang="ru-RU" sz="6000">
                <a:solidFill>
                  <a:srgbClr val="000000"/>
                </a:solidFill>
                <a:latin typeface="Constantia"/>
              </a:rPr>
              <a:t>Нет порядка:</a:t>
            </a:r>
            <a:endParaRPr/>
          </a:p>
          <a:p>
            <a:r>
              <a:rPr b="1" lang="ru-RU" sz="6000">
                <a:solidFill>
                  <a:srgbClr val="000000"/>
                </a:solidFill>
                <a:latin typeface="Constantia"/>
              </a:rPr>
              <a:t>Что ни слово-</a:t>
            </a:r>
            <a:endParaRPr/>
          </a:p>
          <a:p>
            <a:r>
              <a:rPr b="1" lang="ru-RU" sz="6000">
                <a:solidFill>
                  <a:srgbClr val="000000"/>
                </a:solidFill>
                <a:latin typeface="Constantia"/>
              </a:rPr>
              <a:t>То загадка!</a:t>
            </a:r>
            <a:endParaRPr/>
          </a:p>
          <a:p>
            <a:endParaRPr/>
          </a:p>
        </p:txBody>
      </p:sp>
      <p:sp>
        <p:nvSpPr>
          <p:cNvPr id="191" name="CustomShape 2"/>
          <p:cNvSpPr/>
          <p:nvPr/>
        </p:nvSpPr>
        <p:spPr>
          <a:xfrm>
            <a:off x="3276000" y="4941000"/>
            <a:ext cx="4104000" cy="1295640"/>
          </a:xfrm>
          <a:prstGeom prst="rec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  <p:txBody>
          <a:bodyPr anchor="ctr" bIns="45000" lIns="90000" rIns="90000" tIns="45000"/>
          <a:p>
            <a:pPr algn="ctr"/>
            <a:r>
              <a:rPr b="1" lang="ru-RU" sz="4000">
                <a:solidFill>
                  <a:srgbClr val="002060"/>
                </a:solidFill>
                <a:latin typeface="Constantia"/>
              </a:rPr>
              <a:t>«Кит и кот»</a:t>
            </a:r>
            <a:endParaRPr/>
          </a:p>
          <a:p>
            <a:pPr algn="ctr"/>
            <a:r>
              <a:rPr b="1" lang="ru-RU" sz="4000">
                <a:solidFill>
                  <a:srgbClr val="002060"/>
                </a:solidFill>
                <a:latin typeface="Constantia"/>
              </a:rPr>
              <a:t>Б.Заходер</a:t>
            </a:r>
            <a:endParaRPr/>
          </a:p>
        </p:txBody>
      </p:sp>
    </p:spTree>
  </p:cSld>
  <p:transition>
    <p:wheel spokes="8"/>
  </p:transition>
  <p:timing>
    <p:tnLst>
      <p:par>
        <p:cTn dur="indefinite" id="71" nodeType="tmRoot" restart="never">
          <p:childTnLst>
            <p:seq>
              <p:cTn dur="indefinite" id="72" nodeType="mainSeq">
                <p:childTnLst>
                  <p:par>
                    <p:cTn fill="hold" id="73">
                      <p:stCondLst>
                        <p:cond delay="indefinite"/>
                      </p:stCondLst>
                      <p:childTnLst>
                        <p:par>
                          <p:cTn fill="hold" id="74">
                            <p:stCondLst>
                              <p:cond delay="0"/>
                            </p:stCondLst>
                            <p:childTnLst>
                              <p:par>
                                <p:cTn fill="hold" id="75" nodeType="click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77"/>
                                        <p:tgtEl>
                                          <p:spTgt spid="19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78"/>
                                        <p:tgtEl>
                                          <p:spTgt spid="19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79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Shape 1"/>
          <p:cNvSpPr txBox="1"/>
          <p:nvPr/>
        </p:nvSpPr>
        <p:spPr>
          <a:xfrm>
            <a:off x="457200" y="332640"/>
            <a:ext cx="8686440" cy="5991480"/>
          </a:xfrm>
          <a:prstGeom prst="rect">
            <a:avLst/>
          </a:prstGeom>
        </p:spPr>
        <p:txBody>
          <a:bodyPr/>
          <a:p>
            <a:r>
              <a:rPr b="1" lang="ru-RU" sz="4000">
                <a:solidFill>
                  <a:srgbClr val="000000"/>
                </a:solidFill>
                <a:latin typeface="Constantia"/>
              </a:rPr>
              <a:t>Он и весел, и не злобен</a:t>
            </a:r>
            <a:endParaRPr/>
          </a:p>
          <a:p>
            <a:r>
              <a:rPr b="1" lang="ru-RU" sz="4000">
                <a:solidFill>
                  <a:srgbClr val="000000"/>
                </a:solidFill>
                <a:latin typeface="Constantia"/>
              </a:rPr>
              <a:t>Пухлый милый чудачок</a:t>
            </a:r>
            <a:endParaRPr/>
          </a:p>
          <a:p>
            <a:r>
              <a:rPr b="1" lang="ru-RU" sz="4000">
                <a:solidFill>
                  <a:srgbClr val="000000"/>
                </a:solidFill>
                <a:latin typeface="Constantia"/>
              </a:rPr>
              <a:t>Вместе с ним хозяин Робин</a:t>
            </a:r>
            <a:endParaRPr/>
          </a:p>
          <a:p>
            <a:r>
              <a:rPr b="1" lang="ru-RU" sz="4000">
                <a:solidFill>
                  <a:srgbClr val="000000"/>
                </a:solidFill>
                <a:latin typeface="Constantia"/>
              </a:rPr>
              <a:t>И приятель Пятачок.</a:t>
            </a:r>
            <a:endParaRPr/>
          </a:p>
          <a:p>
            <a:r>
              <a:rPr b="1" lang="ru-RU" sz="4000">
                <a:solidFill>
                  <a:srgbClr val="000000"/>
                </a:solidFill>
                <a:latin typeface="Constantia"/>
              </a:rPr>
              <a:t>Это плюшевый проказник-</a:t>
            </a:r>
            <a:endParaRPr/>
          </a:p>
          <a:p>
            <a:r>
              <a:rPr b="1" lang="ru-RU" sz="4000">
                <a:solidFill>
                  <a:srgbClr val="000000"/>
                </a:solidFill>
                <a:latin typeface="Constantia"/>
              </a:rPr>
              <a:t>Медвежонок…</a:t>
            </a:r>
            <a:endParaRPr/>
          </a:p>
        </p:txBody>
      </p:sp>
      <p:sp>
        <p:nvSpPr>
          <p:cNvPr id="193" name="CustomShape 2"/>
          <p:cNvSpPr/>
          <p:nvPr/>
        </p:nvSpPr>
        <p:spPr>
          <a:xfrm>
            <a:off x="4284000" y="4797000"/>
            <a:ext cx="3960000" cy="1007640"/>
          </a:xfrm>
          <a:prstGeom prst="rect">
            <a:avLst/>
          </a:prstGeom>
          <a:solidFill>
            <a:srgbClr val="7fd13b"/>
          </a:solidFill>
          <a:ln w="25560">
            <a:solidFill>
              <a:srgbClr val="5d9a2b"/>
            </a:solidFill>
            <a:round/>
          </a:ln>
        </p:spPr>
        <p:txBody>
          <a:bodyPr anchor="ctr" bIns="45000" lIns="90000" rIns="90000" tIns="45000"/>
          <a:p>
            <a:pPr algn="ctr"/>
            <a:r>
              <a:rPr b="1" lang="ru-RU" sz="4400">
                <a:solidFill>
                  <a:srgbClr val="002060"/>
                </a:solidFill>
                <a:latin typeface="Constantia"/>
              </a:rPr>
              <a:t>Вини-Пух</a:t>
            </a:r>
            <a:endParaRPr/>
          </a:p>
        </p:txBody>
      </p:sp>
    </p:spTree>
  </p:cSld>
  <p:transition>
    <p:wheel spokes="8"/>
  </p:transition>
  <p:timing>
    <p:tnLst>
      <p:par>
        <p:cTn dur="indefinite" id="80" nodeType="tmRoot" restart="never">
          <p:childTnLst>
            <p:seq>
              <p:cTn dur="indefinite" id="81" nodeType="mainSeq">
                <p:childTnLst>
                  <p:par>
                    <p:cTn fill="hold" id="82">
                      <p:stCondLst>
                        <p:cond delay="indefinite"/>
                      </p:stCondLst>
                      <p:childTnLst>
                        <p:par>
                          <p:cTn fill="hold" id="83">
                            <p:stCondLst>
                              <p:cond delay="0"/>
                            </p:stCondLst>
                            <p:childTnLst>
                              <p:par>
                                <p:cTn fill="hold" id="84" nodeType="clickEffect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86"/>
                                        <p:tgtEl>
                                          <p:spTgt spid="19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87"/>
                                        <p:tgtEl>
                                          <p:spTgt spid="19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500" fill="freeze" id="88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extShape 1"/>
          <p:cNvSpPr txBox="1"/>
          <p:nvPr/>
        </p:nvSpPr>
        <p:spPr>
          <a:xfrm>
            <a:off x="0" y="2401920"/>
            <a:ext cx="4952520" cy="445572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  <a:p>
            <a:pPr algn="ctr">
              <a:lnSpc>
                <a:spcPct val="90000"/>
              </a:lnSpc>
            </a:pPr>
            <a:endParaRPr/>
          </a:p>
        </p:txBody>
      </p:sp>
      <p:sp>
        <p:nvSpPr>
          <p:cNvPr id="195" name="CustomShape 2"/>
          <p:cNvSpPr/>
          <p:nvPr/>
        </p:nvSpPr>
        <p:spPr>
          <a:xfrm>
            <a:off x="899640" y="1124640"/>
            <a:ext cx="7776360" cy="44794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 sz="3600">
                <a:solidFill>
                  <a:srgbClr val="000000"/>
                </a:solidFill>
                <a:latin typeface="Comic Sans MS"/>
                <a:ea typeface="Calibri"/>
              </a:rPr>
              <a:t>-Кто написал книгу «Винни-Пух </a:t>
            </a:r>
            <a:endParaRPr/>
          </a:p>
          <a:p>
            <a:r>
              <a:rPr lang="ru-RU" sz="3600">
                <a:solidFill>
                  <a:srgbClr val="000000"/>
                </a:solidFill>
                <a:latin typeface="Comic Sans MS"/>
                <a:ea typeface="Calibri"/>
              </a:rPr>
              <a:t>и все-все-все» ? </a:t>
            </a:r>
            <a:r>
              <a:rPr b="1" lang="ru-RU" sz="3600">
                <a:solidFill>
                  <a:srgbClr val="ff0000"/>
                </a:solidFill>
                <a:latin typeface="Comic Sans MS"/>
                <a:ea typeface="Calibri"/>
              </a:rPr>
              <a:t>Алан Милн</a:t>
            </a:r>
            <a:endParaRPr/>
          </a:p>
          <a:p>
            <a:endParaRPr/>
          </a:p>
          <a:p>
            <a:pPr>
              <a:buFont typeface="StarSymbol"/>
              <a:buChar char="-"/>
            </a:pPr>
            <a:r>
              <a:rPr lang="ru-RU" sz="3600">
                <a:solidFill>
                  <a:srgbClr val="000000"/>
                </a:solidFill>
                <a:latin typeface="Comic Sans MS"/>
                <a:ea typeface="Calibri"/>
              </a:rPr>
              <a:t>Кто научил Винни-Пуха </a:t>
            </a:r>
            <a:endParaRPr/>
          </a:p>
          <a:p>
            <a:r>
              <a:rPr lang="ru-RU" sz="3600">
                <a:solidFill>
                  <a:srgbClr val="000000"/>
                </a:solidFill>
                <a:latin typeface="Comic Sans MS"/>
                <a:ea typeface="Calibri"/>
              </a:rPr>
              <a:t>и его друзей разговаривать </a:t>
            </a:r>
            <a:endParaRPr/>
          </a:p>
          <a:p>
            <a:r>
              <a:rPr lang="ru-RU" sz="3600">
                <a:solidFill>
                  <a:srgbClr val="000000"/>
                </a:solidFill>
                <a:latin typeface="Comic Sans MS"/>
                <a:ea typeface="Calibri"/>
              </a:rPr>
              <a:t>по-русски?   </a:t>
            </a:r>
            <a:r>
              <a:rPr b="1" lang="ru-RU" sz="3600">
                <a:solidFill>
                  <a:srgbClr val="ff0000"/>
                </a:solidFill>
                <a:latin typeface="Comic Sans MS"/>
                <a:ea typeface="Calibri"/>
              </a:rPr>
              <a:t>Борис Заходер</a:t>
            </a:r>
            <a:endParaRPr/>
          </a:p>
          <a:p>
            <a:endParaRPr/>
          </a:p>
          <a:p>
            <a:r>
              <a:rPr lang="ru-RU" sz="3600">
                <a:solidFill>
                  <a:srgbClr val="000000"/>
                </a:solidFill>
                <a:latin typeface="Comic Sans MS"/>
                <a:ea typeface="Calibri"/>
              </a:rPr>
              <a:t>- Что учили дома наизусть?</a:t>
            </a:r>
            <a:endParaRPr/>
          </a:p>
        </p:txBody>
      </p:sp>
      <p:sp>
        <p:nvSpPr>
          <p:cNvPr id="196" name="CustomShape 3"/>
          <p:cNvSpPr/>
          <p:nvPr/>
        </p:nvSpPr>
        <p:spPr>
          <a:xfrm>
            <a:off x="3348000" y="3861000"/>
            <a:ext cx="4392000" cy="858600"/>
          </a:xfrm>
          <a:prstGeom prst="ribbon">
            <a:avLst>
              <a:gd fmla="val 5400" name="adj1"/>
              <a:gd fmla="val 2700" name="adj2"/>
            </a:avLst>
          </a:prstGeom>
          <a:solidFill>
            <a:srgbClr val="ffff00"/>
          </a:solidFill>
          <a:ln w="25560">
            <a:solidFill>
              <a:srgbClr val="5d9a2b"/>
            </a:solidFill>
            <a:round/>
          </a:ln>
        </p:spPr>
      </p:sp>
      <p:sp>
        <p:nvSpPr>
          <p:cNvPr id="197" name="CustomShape 4"/>
          <p:cNvSpPr/>
          <p:nvPr/>
        </p:nvSpPr>
        <p:spPr>
          <a:xfrm>
            <a:off x="4428000" y="1700640"/>
            <a:ext cx="3240000" cy="642600"/>
          </a:xfrm>
          <a:prstGeom prst="ribbon">
            <a:avLst>
              <a:gd fmla="val 5400" name="adj1"/>
              <a:gd fmla="val 2700" name="adj2"/>
            </a:avLst>
          </a:prstGeom>
          <a:solidFill>
            <a:srgbClr val="ffff00"/>
          </a:solidFill>
          <a:ln w="25560">
            <a:solidFill>
              <a:srgbClr val="5d9a2b"/>
            </a:solidFill>
            <a:round/>
          </a:ln>
        </p:spPr>
      </p:sp>
      <p:sp>
        <p:nvSpPr>
          <p:cNvPr id="198" name="CustomShape 5"/>
          <p:cNvSpPr/>
          <p:nvPr/>
        </p:nvSpPr>
        <p:spPr>
          <a:xfrm>
            <a:off x="1115640" y="476640"/>
            <a:ext cx="6912360" cy="63900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600">
                <a:solidFill>
                  <a:srgbClr val="ff0000"/>
                </a:solidFill>
                <a:latin typeface="Arial Narrow"/>
                <a:ea typeface="Calibri"/>
              </a:rPr>
              <a:t>Проверка домашнего задания.</a:t>
            </a:r>
            <a:endParaRPr/>
          </a:p>
        </p:txBody>
      </p:sp>
    </p:spTree>
  </p:cSld>
  <p:transition>
    <p:diamond/>
  </p:transition>
  <p:timing>
    <p:tnLst>
      <p:par>
        <p:cTn dur="indefinite" id="89" nodeType="tmRoot" restart="never">
          <p:childTnLst>
            <p:seq>
              <p:cTn dur="indefinite" id="90" nodeType="mainSeq">
                <p:childTnLst>
                  <p:par>
                    <p:cTn fill="hold" id="91">
                      <p:stCondLst>
                        <p:cond delay="indefinite"/>
                      </p:stCondLst>
                      <p:childTnLst>
                        <p:par>
                          <p:cTn fill="hold" id="92">
                            <p:stCondLst>
                              <p:cond delay="0"/>
                            </p:stCondLst>
                            <p:childTnLst>
                              <p:par>
                                <p:cTn fill="hold" id="93" nodeType="clickEffect" presetClass="exit" presetID="3" presetSubtype="10">
                                  <p:stCondLst>
                                    <p:cond delay="0"/>
                                  </p:stCondLst>
                                  <p:childTnLst>
                                    <p:animEffect filter="blinds(horizontal)" transition="in">
                                      <p:cBhvr additive="repl">
                                        <p:cTn dur="500" fill="freeze" id="94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95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6">
                      <p:stCondLst>
                        <p:cond delay="indefinite"/>
                      </p:stCondLst>
                      <p:childTnLst>
                        <p:par>
                          <p:cTn fill="hold" id="97">
                            <p:stCondLst>
                              <p:cond delay="0"/>
                            </p:stCondLst>
                            <p:childTnLst>
                              <p:par>
                                <p:cTn fill="hold" id="98" nodeType="clickEffect" presetClass="exit" presetID="3" presetSubtype="10">
                                  <p:stCondLst>
                                    <p:cond delay="0"/>
                                  </p:stCondLst>
                                  <p:childTnLst>
                                    <p:animEffect filter="blinds(horizontal)" transition="in">
                                      <p:cBhvr additive="repl">
                                        <p:cTn dur="500" fill="freeze" id="99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1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