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F1111181-7141-4171-91E1-A131019131F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61511101-C1D1-4161-8191-B10161B171C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75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descr="" id="76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77" name="CustomShape 3"/>
          <p:cNvSpPr/>
          <p:nvPr/>
        </p:nvSpPr>
        <p:spPr>
          <a:xfrm>
            <a:off x="755640" y="548640"/>
            <a:ext cx="76323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c00000"/>
                </a:solidFill>
                <a:latin typeface="Arial Unicode MS"/>
                <a:ea typeface="Arial Unicode MS"/>
              </a:rPr>
              <a:t>     </a:t>
            </a:r>
            <a:r>
              <a:rPr b="1" lang="ru-RU" sz="2800">
                <a:solidFill>
                  <a:srgbClr val="c00000"/>
                </a:solidFill>
                <a:latin typeface="Arial Unicode MS"/>
                <a:ea typeface="Arial Unicode MS"/>
              </a:rPr>
              <a:t>СЛОЖЕНИЕ И ВЫЧИТАНИЕ ВИДА </a:t>
            </a:r>
            <a:endParaRPr/>
          </a:p>
          <a:p>
            <a:r>
              <a:rPr b="1" lang="ru-RU" sz="2800">
                <a:solidFill>
                  <a:srgbClr val="c00000"/>
                </a:solidFill>
                <a:latin typeface="Arial Unicode MS"/>
                <a:ea typeface="Arial Unicode MS"/>
              </a:rPr>
              <a:t>                  </a:t>
            </a:r>
            <a:r>
              <a:rPr b="1" lang="ru-RU" sz="2800">
                <a:solidFill>
                  <a:srgbClr val="c00000"/>
                </a:solidFill>
                <a:latin typeface="Arial Unicode MS"/>
                <a:ea typeface="Arial Unicode MS"/>
              </a:rPr>
              <a:t>10 + 7, 17 – 7, 17 – 10 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7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17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176" name="CustomShape 3"/>
          <p:cNvSpPr/>
          <p:nvPr/>
        </p:nvSpPr>
        <p:spPr>
          <a:xfrm>
            <a:off x="1773000" y="1052640"/>
            <a:ext cx="4589640" cy="173772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5400">
                <a:solidFill>
                  <a:srgbClr val="5e447c"/>
                </a:solidFill>
                <a:latin typeface="Calibri"/>
              </a:rPr>
              <a:t>Молодцы,</a:t>
            </a:r>
            <a:endParaRPr/>
          </a:p>
          <a:p>
            <a:pPr algn="ctr"/>
            <a:r>
              <a:rPr b="1" lang="ru-RU" sz="5400">
                <a:solidFill>
                  <a:srgbClr val="5e447c"/>
                </a:solidFill>
                <a:latin typeface="Calibri"/>
              </a:rPr>
              <a:t>Так держать!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79" name="CustomShape 2"/>
          <p:cNvSpPr/>
          <p:nvPr/>
        </p:nvSpPr>
        <p:spPr>
          <a:xfrm>
            <a:off x="1187640" y="188640"/>
            <a:ext cx="452340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Логическая разминка</a:t>
            </a:r>
            <a:endParaRPr/>
          </a:p>
        </p:txBody>
      </p:sp>
      <p:sp>
        <p:nvSpPr>
          <p:cNvPr id="80" name="CustomShape 3"/>
          <p:cNvSpPr/>
          <p:nvPr/>
        </p:nvSpPr>
        <p:spPr>
          <a:xfrm>
            <a:off x="395640" y="836640"/>
            <a:ext cx="7848360" cy="6611400"/>
          </a:xfrm>
          <a:prstGeom prst="rect">
            <a:avLst/>
          </a:prstGeom>
        </p:spPr>
        <p:txBody>
          <a:bodyPr bIns="45000" lIns="90000" rIns="90000" tIns="45000"/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0000"/>
                </a:solidFill>
                <a:latin typeface="Times New Roman"/>
              </a:rPr>
              <a:t>Катя, Галя и Оля спрятали игрушки медвежонка, зайчика и слоника. Кто какую игрушку спрятал, если известно, что Оля не прятала ни зайчика ни медвежонка, а Катя не прятала зайчика?</a:t>
            </a:r>
            <a:endParaRPr/>
          </a:p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                                   </a:t>
            </a:r>
            <a:r>
              <a:rPr b="1" lang="ru-RU" sz="2800">
                <a:solidFill>
                  <a:srgbClr val="ff0066"/>
                </a:solidFill>
                <a:latin typeface="Times New Roman"/>
              </a:rPr>
              <a:t>(Оля – слоника,</a:t>
            </a:r>
            <a:endParaRPr/>
          </a:p>
          <a:p>
            <a:r>
              <a:rPr b="1" lang="ru-RU" sz="2800">
                <a:solidFill>
                  <a:srgbClr val="ff0066"/>
                </a:solidFill>
                <a:latin typeface="Times New Roman"/>
              </a:rPr>
              <a:t>                                    </a:t>
            </a:r>
            <a:r>
              <a:rPr b="1" lang="ru-RU" sz="2800">
                <a:solidFill>
                  <a:srgbClr val="ff0066"/>
                </a:solidFill>
                <a:latin typeface="Times New Roman"/>
              </a:rPr>
              <a:t>Катя – медвежонка,</a:t>
            </a:r>
            <a:endParaRPr/>
          </a:p>
          <a:p>
            <a:r>
              <a:rPr b="1" lang="ru-RU" sz="2800">
                <a:solidFill>
                  <a:srgbClr val="ff0066"/>
                </a:solidFill>
                <a:latin typeface="Times New Roman"/>
              </a:rPr>
              <a:t>                                    </a:t>
            </a:r>
            <a:r>
              <a:rPr b="1" lang="ru-RU" sz="2800">
                <a:solidFill>
                  <a:srgbClr val="ff0066"/>
                </a:solidFill>
                <a:latin typeface="Times New Roman"/>
              </a:rPr>
              <a:t>Галя – зайчика.)</a:t>
            </a:r>
            <a:endParaRPr/>
          </a:p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0000"/>
                </a:solidFill>
                <a:latin typeface="Times New Roman"/>
              </a:rPr>
              <a:t>У Тани было 5 орехов. Когда она отдала один,</a:t>
            </a:r>
            <a:endParaRPr/>
          </a:p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           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орех брату, у них стало поровну орехов.</a:t>
            </a:r>
            <a:endParaRPr/>
          </a:p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                 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Сколько орехов было у брата?</a:t>
            </a:r>
            <a:endParaRPr/>
          </a:p>
          <a:p>
            <a:r>
              <a:rPr b="1" lang="ru-RU" sz="2800">
                <a:solidFill>
                  <a:srgbClr val="ff0066"/>
                </a:solidFill>
                <a:latin typeface="Times New Roman"/>
              </a:rPr>
              <a:t>                                              </a:t>
            </a:r>
            <a:r>
              <a:rPr b="1" lang="ru-RU" sz="2800">
                <a:solidFill>
                  <a:srgbClr val="ff0066"/>
                </a:solidFill>
                <a:latin typeface="Times New Roman"/>
              </a:rPr>
              <a:t>(3)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</a:t>
            </a:r>
            <a:endParaRPr/>
          </a:p>
          <a:p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230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9"/>
                                        <p:tgtEl>
                                          <p:spTgt spid="80">
                                            <p:txEl>
                                              <p:pRg end="230" st="1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10"/>
                                        <p:tgtEl>
                                          <p:spTgt spid="80">
                                            <p:txEl>
                                              <p:pRg end="230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1"/>
                                        <p:tgtEl>
                                          <p:spTgt spid="80">
                                            <p:txEl>
                                              <p:pRg end="230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2" nodeType="with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285" st="2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4"/>
                                        <p:tgtEl>
                                          <p:spTgt spid="80">
                                            <p:txEl>
                                              <p:pRg end="285" st="2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15"/>
                                        <p:tgtEl>
                                          <p:spTgt spid="80">
                                            <p:txEl>
                                              <p:pRg end="285" st="2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6"/>
                                        <p:tgtEl>
                                          <p:spTgt spid="80">
                                            <p:txEl>
                                              <p:pRg end="285" st="2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7" nodeType="with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338" st="2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9"/>
                                        <p:tgtEl>
                                          <p:spTgt spid="80">
                                            <p:txEl>
                                              <p:pRg end="338" st="2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20"/>
                                        <p:tgtEl>
                                          <p:spTgt spid="80">
                                            <p:txEl>
                                              <p:pRg end="338" st="2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21"/>
                                        <p:tgtEl>
                                          <p:spTgt spid="80">
                                            <p:txEl>
                                              <p:pRg end="338" st="2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383" st="3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26"/>
                                        <p:tgtEl>
                                          <p:spTgt spid="80">
                                            <p:txEl>
                                              <p:pRg end="383" st="3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27"/>
                                        <p:tgtEl>
                                          <p:spTgt spid="80">
                                            <p:txEl>
                                              <p:pRg end="383" st="3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28"/>
                                        <p:tgtEl>
                                          <p:spTgt spid="80">
                                            <p:txEl>
                                              <p:pRg end="383" st="3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" nodeType="with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435" st="3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31"/>
                                        <p:tgtEl>
                                          <p:spTgt spid="80">
                                            <p:txEl>
                                              <p:pRg end="435" st="38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32"/>
                                        <p:tgtEl>
                                          <p:spTgt spid="80">
                                            <p:txEl>
                                              <p:pRg end="435" st="38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33"/>
                                        <p:tgtEl>
                                          <p:spTgt spid="80">
                                            <p:txEl>
                                              <p:pRg end="435" st="3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4" nodeType="with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482" st="4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36"/>
                                        <p:tgtEl>
                                          <p:spTgt spid="80">
                                            <p:txEl>
                                              <p:pRg end="482" st="43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37"/>
                                        <p:tgtEl>
                                          <p:spTgt spid="80">
                                            <p:txEl>
                                              <p:pRg end="482" st="43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38"/>
                                        <p:tgtEl>
                                          <p:spTgt spid="80">
                                            <p:txEl>
                                              <p:pRg end="482" st="4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9">
                      <p:stCondLst>
                        <p:cond delay="indefinite"/>
                      </p:stCondLst>
                      <p:childTnLst>
                        <p:par>
                          <p:cTn fill="hold" id="40">
                            <p:stCondLst>
                              <p:cond delay="0"/>
                            </p:stCondLst>
                            <p:childTnLst>
                              <p:par>
                                <p:cTn fill="hold" id="41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532" st="4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43"/>
                                        <p:tgtEl>
                                          <p:spTgt spid="80">
                                            <p:txEl>
                                              <p:pRg end="532" st="48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44"/>
                                        <p:tgtEl>
                                          <p:spTgt spid="80">
                                            <p:txEl>
                                              <p:pRg end="532" st="48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45"/>
                                        <p:tgtEl>
                                          <p:spTgt spid="80">
                                            <p:txEl>
                                              <p:pRg end="532" st="4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8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83" name="CustomShape 2"/>
          <p:cNvSpPr/>
          <p:nvPr/>
        </p:nvSpPr>
        <p:spPr>
          <a:xfrm>
            <a:off x="568440" y="620640"/>
            <a:ext cx="5990400" cy="821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800">
                <a:solidFill>
                  <a:srgbClr val="7030a0"/>
                </a:solidFill>
                <a:latin typeface="Times New Roman"/>
              </a:rPr>
              <a:t>Дополни число до 10</a:t>
            </a:r>
            <a:r>
              <a:rPr b="1" lang="ru-RU" sz="3200">
                <a:solidFill>
                  <a:srgbClr val="7030a0"/>
                </a:solidFill>
                <a:latin typeface="Times New Roman"/>
              </a:rPr>
              <a:t>.</a:t>
            </a:r>
            <a:endParaRPr/>
          </a:p>
        </p:txBody>
      </p:sp>
      <p:sp>
        <p:nvSpPr>
          <p:cNvPr id="84" name="CustomShape 3"/>
          <p:cNvSpPr/>
          <p:nvPr/>
        </p:nvSpPr>
        <p:spPr>
          <a:xfrm>
            <a:off x="833760" y="2997000"/>
            <a:ext cx="1095120" cy="9133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5400">
                <a:solidFill>
                  <a:srgbClr val="ff0066"/>
                </a:solidFill>
                <a:latin typeface="Arial Black"/>
              </a:rPr>
              <a:t>10</a:t>
            </a:r>
            <a:endParaRPr/>
          </a:p>
        </p:txBody>
      </p:sp>
      <p:sp>
        <p:nvSpPr>
          <p:cNvPr id="85" name="CustomShape 4"/>
          <p:cNvSpPr/>
          <p:nvPr/>
        </p:nvSpPr>
        <p:spPr>
          <a:xfrm>
            <a:off x="2630880" y="3501000"/>
            <a:ext cx="485640" cy="821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800">
                <a:solidFill>
                  <a:srgbClr val="002060"/>
                </a:solidFill>
                <a:latin typeface="Times New Roman"/>
              </a:rPr>
              <a:t>2</a:t>
            </a:r>
            <a:endParaRPr/>
          </a:p>
        </p:txBody>
      </p:sp>
      <p:sp>
        <p:nvSpPr>
          <p:cNvPr id="86" name="CustomShape 5"/>
          <p:cNvSpPr/>
          <p:nvPr/>
        </p:nvSpPr>
        <p:spPr>
          <a:xfrm>
            <a:off x="3639240" y="2493000"/>
            <a:ext cx="485640" cy="821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800">
                <a:solidFill>
                  <a:srgbClr val="ff0000"/>
                </a:solidFill>
                <a:latin typeface="Times New Roman"/>
              </a:rPr>
              <a:t>4</a:t>
            </a:r>
            <a:endParaRPr/>
          </a:p>
        </p:txBody>
      </p:sp>
      <p:sp>
        <p:nvSpPr>
          <p:cNvPr id="87" name="CustomShape 6"/>
          <p:cNvSpPr/>
          <p:nvPr/>
        </p:nvSpPr>
        <p:spPr>
          <a:xfrm>
            <a:off x="4647240" y="3501000"/>
            <a:ext cx="485640" cy="821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800">
                <a:solidFill>
                  <a:srgbClr val="002060"/>
                </a:solidFill>
                <a:latin typeface="Times New Roman"/>
              </a:rPr>
              <a:t>7</a:t>
            </a:r>
            <a:endParaRPr/>
          </a:p>
        </p:txBody>
      </p:sp>
      <p:sp>
        <p:nvSpPr>
          <p:cNvPr id="88" name="CustomShape 7"/>
          <p:cNvSpPr/>
          <p:nvPr/>
        </p:nvSpPr>
        <p:spPr>
          <a:xfrm>
            <a:off x="5724000" y="2493000"/>
            <a:ext cx="43164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800">
                <a:solidFill>
                  <a:srgbClr val="ff0000"/>
                </a:solidFill>
                <a:latin typeface="Times New Roman"/>
              </a:rPr>
              <a:t>9</a:t>
            </a:r>
            <a:endParaRPr/>
          </a:p>
        </p:txBody>
      </p:sp>
      <p:sp>
        <p:nvSpPr>
          <p:cNvPr id="89" name="CustomShape 8"/>
          <p:cNvSpPr/>
          <p:nvPr/>
        </p:nvSpPr>
        <p:spPr>
          <a:xfrm>
            <a:off x="6735600" y="3501000"/>
            <a:ext cx="485640" cy="821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800">
                <a:solidFill>
                  <a:srgbClr val="002060"/>
                </a:solidFill>
                <a:latin typeface="Times New Roman"/>
              </a:rPr>
              <a:t>5</a:t>
            </a:r>
            <a:endParaRPr/>
          </a:p>
        </p:txBody>
      </p:sp>
    </p:spTree>
  </p:cSld>
  <p:timing>
    <p:tnLst>
      <p:par>
        <p:cTn dur="indefinite" id="46" nodeType="tmRoot" restart="never">
          <p:childTnLst>
            <p:seq>
              <p:cTn dur="indefinite" id="47" nodeType="mainSeq">
                <p:childTnLst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2"/>
                                        <p:tgtEl>
                                          <p:spTgt spid="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3"/>
                                        <p:tgtEl>
                                          <p:spTgt spid="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54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5">
                      <p:stCondLst>
                        <p:cond delay="indefinite"/>
                      </p:stCondLst>
                      <p:childTnLst>
                        <p:par>
                          <p:cTn fill="hold" id="56">
                            <p:stCondLst>
                              <p:cond delay="0"/>
                            </p:stCondLst>
                            <p:childTnLst>
                              <p:par>
                                <p:cTn fill="hold" id="57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9"/>
                                        <p:tgtEl>
                                          <p:spTgt spid="8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60"/>
                                        <p:tgtEl>
                                          <p:spTgt spid="8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61"/>
                                        <p:tgtEl>
                                          <p:spTgt spid="8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2">
                      <p:stCondLst>
                        <p:cond delay="indefinite"/>
                      </p:stCondLst>
                      <p:childTnLst>
                        <p:par>
                          <p:cTn fill="hold" id="63">
                            <p:stCondLst>
                              <p:cond delay="0"/>
                            </p:stCondLst>
                            <p:childTnLst>
                              <p:par>
                                <p:cTn fill="hold" id="64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66"/>
                                        <p:tgtEl>
                                          <p:spTgt spid="87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67"/>
                                        <p:tgtEl>
                                          <p:spTgt spid="87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68"/>
                                        <p:tgtEl>
                                          <p:spTgt spid="87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9">
                      <p:stCondLst>
                        <p:cond delay="indefinite"/>
                      </p:stCondLst>
                      <p:childTnLst>
                        <p:par>
                          <p:cTn fill="hold" id="70">
                            <p:stCondLst>
                              <p:cond delay="0"/>
                            </p:stCondLst>
                            <p:childTnLst>
                              <p:par>
                                <p:cTn fill="hold" id="71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73"/>
                                        <p:tgtEl>
                                          <p:spTgt spid="88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74"/>
                                        <p:tgtEl>
                                          <p:spTgt spid="88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75"/>
                                        <p:tgtEl>
                                          <p:spTgt spid="88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6">
                      <p:stCondLst>
                        <p:cond delay="indefinite"/>
                      </p:stCondLst>
                      <p:childTnLst>
                        <p:par>
                          <p:cTn fill="hold" id="77">
                            <p:stCondLst>
                              <p:cond delay="0"/>
                            </p:stCondLst>
                            <p:childTnLst>
                              <p:par>
                                <p:cTn fill="hold" id="78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80"/>
                                        <p:tgtEl>
                                          <p:spTgt spid="8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81"/>
                                        <p:tgtEl>
                                          <p:spTgt spid="8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82"/>
                                        <p:tgtEl>
                                          <p:spTgt spid="8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9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93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94" name="CustomShape 3"/>
          <p:cNvSpPr/>
          <p:nvPr/>
        </p:nvSpPr>
        <p:spPr>
          <a:xfrm>
            <a:off x="714240" y="332640"/>
            <a:ext cx="59490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Добавь к задаче второй вопрос.</a:t>
            </a:r>
            <a:endParaRPr/>
          </a:p>
        </p:txBody>
      </p:sp>
      <p:sp>
        <p:nvSpPr>
          <p:cNvPr id="95" name="CustomShape 4"/>
          <p:cNvSpPr/>
          <p:nvPr/>
        </p:nvSpPr>
        <p:spPr>
          <a:xfrm>
            <a:off x="395640" y="1124640"/>
            <a:ext cx="7632360" cy="2497680"/>
          </a:xfrm>
          <a:prstGeom prst="rect">
            <a:avLst/>
          </a:prstGeom>
        </p:spPr>
        <p:txBody>
          <a:bodyPr bIns="45000" lIns="90000" rIns="90000" tIns="45000"/>
          <a:p>
            <a:pPr>
              <a:buFont charset="2" typeface="Wingdings"/>
              <a:buChar char=""/>
            </a:pPr>
            <a:r>
              <a:rPr b="1" i="1" lang="ru-RU" sz="2800">
                <a:solidFill>
                  <a:srgbClr val="002060"/>
                </a:solidFill>
                <a:latin typeface="Times New Roman"/>
              </a:rPr>
              <a:t>В подарок положили 6 леденцов, а шоколадных конфет – на 3 больше. Сколько шоколадных конфет положили в подарок?</a:t>
            </a:r>
            <a:endParaRPr/>
          </a:p>
          <a:p>
            <a:pPr>
              <a:buFont typeface="Arial"/>
              <a:buChar char="•"/>
            </a:pPr>
            <a:r>
              <a:rPr b="1" lang="ru-RU" sz="2800">
                <a:solidFill>
                  <a:srgbClr val="ff0066"/>
                </a:solidFill>
                <a:latin typeface="Times New Roman"/>
              </a:rPr>
              <a:t>(Сколько всего конфет положили в подарок?)</a:t>
            </a:r>
            <a:endParaRPr/>
          </a:p>
          <a:p>
            <a:endParaRPr/>
          </a:p>
        </p:txBody>
      </p:sp>
      <p:sp>
        <p:nvSpPr>
          <p:cNvPr id="96" name="CustomShape 5"/>
          <p:cNvSpPr/>
          <p:nvPr/>
        </p:nvSpPr>
        <p:spPr>
          <a:xfrm>
            <a:off x="1763640" y="3501000"/>
            <a:ext cx="6192360" cy="2497680"/>
          </a:xfrm>
          <a:prstGeom prst="rect">
            <a:avLst/>
          </a:prstGeom>
        </p:spPr>
        <p:txBody>
          <a:bodyPr bIns="45000" lIns="90000" rIns="90000" tIns="45000"/>
          <a:p>
            <a:pPr>
              <a:buFont charset="2" typeface="Wingdings"/>
              <a:buChar char=""/>
            </a:pPr>
            <a:r>
              <a:rPr b="1" i="1" lang="ru-RU" sz="2800">
                <a:solidFill>
                  <a:srgbClr val="006600"/>
                </a:solidFill>
                <a:latin typeface="Times New Roman"/>
              </a:rPr>
              <a:t>Оля купила 5 тетрадей в линейку, а в клетку -  на 2 меньше. Сколько тетрадей в клетку купила Оля?</a:t>
            </a:r>
            <a:endParaRPr/>
          </a:p>
          <a:p>
            <a:pPr>
              <a:buFont typeface="Arial"/>
              <a:buChar char="•"/>
            </a:pPr>
            <a:r>
              <a:rPr b="1" lang="ru-RU" sz="2800">
                <a:solidFill>
                  <a:srgbClr val="ff0066"/>
                </a:solidFill>
                <a:latin typeface="Times New Roman"/>
              </a:rPr>
              <a:t>(Сколько всего тетрадей купила     Оля?)</a:t>
            </a:r>
            <a:endParaRPr/>
          </a:p>
          <a:p>
            <a:endParaRPr/>
          </a:p>
        </p:txBody>
      </p:sp>
    </p:spTree>
  </p:cSld>
  <p:timing>
    <p:tnLst>
      <p:par>
        <p:cTn dur="indefinite" id="83" nodeType="tmRoot" restart="never">
          <p:childTnLst>
            <p:seq>
              <p:cTn dur="indefinite" id="84" nodeType="mainSeq">
                <p:childTnLst>
                  <p:par>
                    <p:cTn fill="hold" id="85">
                      <p:stCondLst>
                        <p:cond delay="indefinite"/>
                      </p:stCondLst>
                      <p:childTnLst>
                        <p:par>
                          <p:cTn fill="hold" id="86">
                            <p:stCondLst>
                              <p:cond delay="0"/>
                            </p:stCondLst>
                            <p:childTnLst>
                              <p:par>
                                <p:cTn fill="hold" id="87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55" st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89"/>
                                        <p:tgtEl>
                                          <p:spTgt spid="95">
                                            <p:txEl>
                                              <p:pRg end="155" st="1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90"/>
                                        <p:tgtEl>
                                          <p:spTgt spid="95">
                                            <p:txEl>
                                              <p:pRg end="155" st="1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91"/>
                                        <p:tgtEl>
                                          <p:spTgt spid="95">
                                            <p:txEl>
                                              <p:pRg end="155" st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2">
                      <p:stCondLst>
                        <p:cond delay="indefinite"/>
                      </p:stCondLst>
                      <p:childTnLst>
                        <p:par>
                          <p:cTn fill="hold" id="93">
                            <p:stCondLst>
                              <p:cond delay="0"/>
                            </p:stCondLst>
                            <p:childTnLst>
                              <p:par>
                                <p:cTn fill="hold" id="9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96"/>
                                        <p:tgtEl>
                                          <p:spTgt spid="96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97"/>
                                        <p:tgtEl>
                                          <p:spTgt spid="96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98"/>
                                        <p:tgtEl>
                                          <p:spTgt spid="96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9">
                      <p:stCondLst>
                        <p:cond delay="indefinite"/>
                      </p:stCondLst>
                      <p:childTnLst>
                        <p:par>
                          <p:cTn fill="hold" id="100">
                            <p:stCondLst>
                              <p:cond delay="0"/>
                            </p:stCondLst>
                            <p:childTnLst>
                              <p:par>
                                <p:cTn fill="hold" id="101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39" st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03"/>
                                        <p:tgtEl>
                                          <p:spTgt spid="96">
                                            <p:txEl>
                                              <p:pRg end="139" st="9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04"/>
                                        <p:tgtEl>
                                          <p:spTgt spid="96">
                                            <p:txEl>
                                              <p:pRg end="139" st="9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05"/>
                                        <p:tgtEl>
                                          <p:spTgt spid="96">
                                            <p:txEl>
                                              <p:pRg end="139" st="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9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100" name="CustomShape 3"/>
          <p:cNvSpPr/>
          <p:nvPr/>
        </p:nvSpPr>
        <p:spPr>
          <a:xfrm>
            <a:off x="827640" y="260640"/>
            <a:ext cx="676836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Прочитай  числа в порядке</a:t>
            </a:r>
            <a:endParaRPr/>
          </a:p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                                      </a:t>
            </a:r>
            <a:r>
              <a:rPr b="1" lang="ru-RU" sz="3200">
                <a:solidFill>
                  <a:srgbClr val="c00000"/>
                </a:solidFill>
                <a:latin typeface="Times New Roman"/>
              </a:rPr>
              <a:t>возрастания.</a:t>
            </a:r>
            <a:endParaRPr/>
          </a:p>
        </p:txBody>
      </p:sp>
      <p:sp>
        <p:nvSpPr>
          <p:cNvPr id="101" name="CustomShape 4"/>
          <p:cNvSpPr/>
          <p:nvPr/>
        </p:nvSpPr>
        <p:spPr>
          <a:xfrm>
            <a:off x="1191240" y="980640"/>
            <a:ext cx="587520" cy="25275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6600"/>
                </a:solidFill>
                <a:latin typeface="Times New Roman"/>
              </a:rPr>
              <a:t>13</a:t>
            </a:r>
            <a:endParaRPr/>
          </a:p>
          <a:p>
            <a:r>
              <a:rPr b="1" lang="ru-RU" sz="3200">
                <a:solidFill>
                  <a:srgbClr val="006600"/>
                </a:solidFill>
                <a:latin typeface="Times New Roman"/>
              </a:rPr>
              <a:t>11</a:t>
            </a:r>
            <a:endParaRPr/>
          </a:p>
          <a:p>
            <a:r>
              <a:rPr b="1" lang="ru-RU" sz="3200">
                <a:solidFill>
                  <a:srgbClr val="006600"/>
                </a:solidFill>
                <a:latin typeface="Times New Roman"/>
              </a:rPr>
              <a:t>15</a:t>
            </a:r>
            <a:endParaRPr/>
          </a:p>
          <a:p>
            <a:r>
              <a:rPr b="1" lang="ru-RU" sz="3200">
                <a:solidFill>
                  <a:srgbClr val="006600"/>
                </a:solidFill>
                <a:latin typeface="Times New Roman"/>
              </a:rPr>
              <a:t>19</a:t>
            </a:r>
            <a:endParaRPr/>
          </a:p>
          <a:p>
            <a:r>
              <a:rPr b="1" lang="ru-RU" sz="3200">
                <a:solidFill>
                  <a:srgbClr val="006600"/>
                </a:solidFill>
                <a:latin typeface="Times New Roman"/>
              </a:rPr>
              <a:t>17</a:t>
            </a:r>
            <a:endParaRPr/>
          </a:p>
        </p:txBody>
      </p:sp>
      <p:sp>
        <p:nvSpPr>
          <p:cNvPr id="102" name="CustomShape 5"/>
          <p:cNvSpPr/>
          <p:nvPr/>
        </p:nvSpPr>
        <p:spPr>
          <a:xfrm>
            <a:off x="2343240" y="1196640"/>
            <a:ext cx="587520" cy="25275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ff0066"/>
                </a:solidFill>
                <a:latin typeface="Times New Roman"/>
              </a:rPr>
              <a:t>12</a:t>
            </a:r>
            <a:endParaRPr/>
          </a:p>
          <a:p>
            <a:r>
              <a:rPr b="1" lang="ru-RU" sz="3200">
                <a:solidFill>
                  <a:srgbClr val="ff0066"/>
                </a:solidFill>
                <a:latin typeface="Times New Roman"/>
              </a:rPr>
              <a:t>16</a:t>
            </a:r>
            <a:endParaRPr/>
          </a:p>
          <a:p>
            <a:r>
              <a:rPr b="1" lang="ru-RU" sz="3200">
                <a:solidFill>
                  <a:srgbClr val="ff0066"/>
                </a:solidFill>
                <a:latin typeface="Times New Roman"/>
              </a:rPr>
              <a:t>10</a:t>
            </a:r>
            <a:endParaRPr/>
          </a:p>
          <a:p>
            <a:r>
              <a:rPr b="1" lang="ru-RU" sz="3200">
                <a:solidFill>
                  <a:srgbClr val="ff0066"/>
                </a:solidFill>
                <a:latin typeface="Times New Roman"/>
              </a:rPr>
              <a:t>14</a:t>
            </a:r>
            <a:endParaRPr/>
          </a:p>
          <a:p>
            <a:r>
              <a:rPr b="1" lang="ru-RU" sz="3200">
                <a:solidFill>
                  <a:srgbClr val="ff0066"/>
                </a:solidFill>
                <a:latin typeface="Times New Roman"/>
              </a:rPr>
              <a:t>18</a:t>
            </a:r>
            <a:endParaRPr/>
          </a:p>
        </p:txBody>
      </p:sp>
      <p:sp>
        <p:nvSpPr>
          <p:cNvPr id="103" name="CustomShape 6"/>
          <p:cNvSpPr/>
          <p:nvPr/>
        </p:nvSpPr>
        <p:spPr>
          <a:xfrm>
            <a:off x="3348000" y="2493000"/>
            <a:ext cx="5616360" cy="2223360"/>
          </a:xfrm>
          <a:prstGeom prst="rect">
            <a:avLst/>
          </a:prstGeom>
        </p:spPr>
        <p:txBody>
          <a:bodyPr bIns="45000" lIns="90000" rIns="90000" tIns="45000"/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2060"/>
                </a:solidFill>
                <a:latin typeface="Times New Roman"/>
              </a:rPr>
              <a:t>Расскажи о числах, сколько в каждом десятков, а сколько отдельных единиц?</a:t>
            </a:r>
            <a:endParaRPr/>
          </a:p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2060"/>
                </a:solidFill>
                <a:latin typeface="Times New Roman"/>
              </a:rPr>
              <a:t> </a:t>
            </a:r>
            <a:r>
              <a:rPr b="1" lang="ru-RU" sz="2800">
                <a:solidFill>
                  <a:srgbClr val="002060"/>
                </a:solidFill>
                <a:latin typeface="Times New Roman"/>
              </a:rPr>
              <a:t>Увеличь наибольшее из записанных чисел на 1.</a:t>
            </a:r>
            <a:endParaRPr/>
          </a:p>
        </p:txBody>
      </p:sp>
      <p:sp>
        <p:nvSpPr>
          <p:cNvPr id="104" name="CustomShape 7"/>
          <p:cNvSpPr/>
          <p:nvPr/>
        </p:nvSpPr>
        <p:spPr>
          <a:xfrm>
            <a:off x="1765080" y="5013000"/>
            <a:ext cx="5852880" cy="100440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2060"/>
                </a:solidFill>
                <a:latin typeface="Times New Roman"/>
              </a:rPr>
              <a:t>Прочитайте разными способами</a:t>
            </a:r>
            <a:r>
              <a:rPr b="1" lang="ru-RU" sz="2800">
                <a:solidFill>
                  <a:srgbClr val="7030a0"/>
                </a:solidFill>
                <a:latin typeface="Times New Roman"/>
              </a:rPr>
              <a:t>: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imes New Roman"/>
              </a:rPr>
              <a:t>                    </a:t>
            </a:r>
            <a:r>
              <a:rPr b="1" lang="ru-RU" sz="3200">
                <a:solidFill>
                  <a:srgbClr val="ff0000"/>
                </a:solidFill>
                <a:latin typeface="Times New Roman"/>
              </a:rPr>
              <a:t>19+1=20</a:t>
            </a:r>
            <a:endParaRPr/>
          </a:p>
        </p:txBody>
      </p:sp>
    </p:spTree>
  </p:cSld>
  <p:timing>
    <p:tnLst>
      <p:par>
        <p:cTn dur="indefinite" id="106" nodeType="tmRoot" restart="never">
          <p:childTnLst>
            <p:seq>
              <p:cTn dur="indefinite" id="107" nodeType="mainSeq">
                <p:childTnLst>
                  <p:par>
                    <p:cTn fill="hold" id="108">
                      <p:stCondLst>
                        <p:cond delay="indefinite"/>
                      </p:stCondLst>
                      <p:childTnLst>
                        <p:par>
                          <p:cTn fill="hold" id="109">
                            <p:stCondLst>
                              <p:cond delay="0"/>
                            </p:stCondLst>
                            <p:childTnLst>
                              <p:par>
                                <p:cTn fill="hold" id="110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7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12"/>
                                        <p:tgtEl>
                                          <p:spTgt spid="103">
                                            <p:txEl>
                                              <p:pRg end="7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13"/>
                                        <p:tgtEl>
                                          <p:spTgt spid="103">
                                            <p:txEl>
                                              <p:pRg end="7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14"/>
                                        <p:tgtEl>
                                          <p:spTgt spid="103">
                                            <p:txEl>
                                              <p:pRg end="7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5">
                      <p:stCondLst>
                        <p:cond delay="indefinite"/>
                      </p:stCondLst>
                      <p:childTnLst>
                        <p:par>
                          <p:cTn fill="hold" id="116">
                            <p:stCondLst>
                              <p:cond delay="0"/>
                            </p:stCondLst>
                            <p:childTnLst>
                              <p:par>
                                <p:cTn fill="hold" id="117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20" st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19"/>
                                        <p:tgtEl>
                                          <p:spTgt spid="103">
                                            <p:txEl>
                                              <p:pRg end="120" st="7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20"/>
                                        <p:tgtEl>
                                          <p:spTgt spid="103">
                                            <p:txEl>
                                              <p:pRg end="120" st="7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21"/>
                                        <p:tgtEl>
                                          <p:spTgt spid="103">
                                            <p:txEl>
                                              <p:pRg end="120" st="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2">
                      <p:stCondLst>
                        <p:cond delay="indefinite"/>
                      </p:stCondLst>
                      <p:childTnLst>
                        <p:par>
                          <p:cTn fill="hold" id="123">
                            <p:stCondLst>
                              <p:cond delay="0"/>
                            </p:stCondLst>
                            <p:childTnLst>
                              <p:par>
                                <p:cTn fill="hold" id="124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26"/>
                                        <p:tgtEl>
                                          <p:spTgt spid="104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27"/>
                                        <p:tgtEl>
                                          <p:spTgt spid="104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28"/>
                                        <p:tgtEl>
                                          <p:spTgt spid="104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29" nodeType="with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59" st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31"/>
                                        <p:tgtEl>
                                          <p:spTgt spid="104">
                                            <p:txEl>
                                              <p:pRg end="59" st="3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32"/>
                                        <p:tgtEl>
                                          <p:spTgt spid="104">
                                            <p:txEl>
                                              <p:pRg end="59" st="3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33"/>
                                        <p:tgtEl>
                                          <p:spTgt spid="104">
                                            <p:txEl>
                                              <p:pRg end="59" st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06" name="CustomShape 2"/>
          <p:cNvSpPr/>
          <p:nvPr/>
        </p:nvSpPr>
        <p:spPr>
          <a:xfrm>
            <a:off x="2070360" y="260640"/>
            <a:ext cx="3806280" cy="639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002060"/>
                </a:solidFill>
                <a:latin typeface="Times New Roman"/>
              </a:rPr>
              <a:t>Прочитай:    </a:t>
            </a:r>
            <a:r>
              <a:rPr b="1" lang="ru-RU" sz="3600">
                <a:solidFill>
                  <a:srgbClr val="ff0066"/>
                </a:solidFill>
                <a:latin typeface="Times New Roman"/>
              </a:rPr>
              <a:t>10+5</a:t>
            </a:r>
            <a:endParaRPr/>
          </a:p>
        </p:txBody>
      </p:sp>
      <p:sp>
        <p:nvSpPr>
          <p:cNvPr id="107" name="CustomShape 3"/>
          <p:cNvSpPr/>
          <p:nvPr/>
        </p:nvSpPr>
        <p:spPr>
          <a:xfrm>
            <a:off x="360000" y="980640"/>
            <a:ext cx="8082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Положи перед собой 1 десяток красных кружков.</a:t>
            </a:r>
            <a:endParaRPr/>
          </a:p>
        </p:txBody>
      </p:sp>
      <p:sp>
        <p:nvSpPr>
          <p:cNvPr id="108" name="CustomShape 4"/>
          <p:cNvSpPr/>
          <p:nvPr/>
        </p:nvSpPr>
        <p:spPr>
          <a:xfrm>
            <a:off x="118764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09" name="CustomShape 5"/>
          <p:cNvSpPr/>
          <p:nvPr/>
        </p:nvSpPr>
        <p:spPr>
          <a:xfrm>
            <a:off x="197964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0" name="CustomShape 6"/>
          <p:cNvSpPr/>
          <p:nvPr/>
        </p:nvSpPr>
        <p:spPr>
          <a:xfrm>
            <a:off x="284364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1" name="CustomShape 7"/>
          <p:cNvSpPr/>
          <p:nvPr/>
        </p:nvSpPr>
        <p:spPr>
          <a:xfrm>
            <a:off x="363600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2" name="CustomShape 8"/>
          <p:cNvSpPr/>
          <p:nvPr/>
        </p:nvSpPr>
        <p:spPr>
          <a:xfrm>
            <a:off x="442800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3" name="CustomShape 9"/>
          <p:cNvSpPr/>
          <p:nvPr/>
        </p:nvSpPr>
        <p:spPr>
          <a:xfrm>
            <a:off x="522000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4" name="CustomShape 10"/>
          <p:cNvSpPr/>
          <p:nvPr/>
        </p:nvSpPr>
        <p:spPr>
          <a:xfrm>
            <a:off x="601200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5" name="CustomShape 11"/>
          <p:cNvSpPr/>
          <p:nvPr/>
        </p:nvSpPr>
        <p:spPr>
          <a:xfrm>
            <a:off x="680436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6" name="CustomShape 12"/>
          <p:cNvSpPr/>
          <p:nvPr/>
        </p:nvSpPr>
        <p:spPr>
          <a:xfrm>
            <a:off x="759636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7" name="CustomShape 13"/>
          <p:cNvSpPr/>
          <p:nvPr/>
        </p:nvSpPr>
        <p:spPr>
          <a:xfrm>
            <a:off x="395640" y="1628640"/>
            <a:ext cx="647640" cy="575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18" name="CustomShape 14"/>
          <p:cNvSpPr/>
          <p:nvPr/>
        </p:nvSpPr>
        <p:spPr>
          <a:xfrm>
            <a:off x="683640" y="2421000"/>
            <a:ext cx="76323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К 1 десятку надо прибавить 5 единиц. Положите ниже 5 синих кружков.</a:t>
            </a:r>
            <a:endParaRPr/>
          </a:p>
        </p:txBody>
      </p:sp>
      <p:sp>
        <p:nvSpPr>
          <p:cNvPr id="119" name="CustomShape 15"/>
          <p:cNvSpPr/>
          <p:nvPr/>
        </p:nvSpPr>
        <p:spPr>
          <a:xfrm>
            <a:off x="395640" y="3357000"/>
            <a:ext cx="647640" cy="57564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0" name="CustomShape 16"/>
          <p:cNvSpPr/>
          <p:nvPr/>
        </p:nvSpPr>
        <p:spPr>
          <a:xfrm>
            <a:off x="1187640" y="3357000"/>
            <a:ext cx="647640" cy="57564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1" name="CustomShape 17"/>
          <p:cNvSpPr/>
          <p:nvPr/>
        </p:nvSpPr>
        <p:spPr>
          <a:xfrm>
            <a:off x="1979640" y="3357000"/>
            <a:ext cx="647640" cy="57564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2" name="CustomShape 18"/>
          <p:cNvSpPr/>
          <p:nvPr/>
        </p:nvSpPr>
        <p:spPr>
          <a:xfrm>
            <a:off x="2843640" y="3357000"/>
            <a:ext cx="647640" cy="57564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3" name="CustomShape 19"/>
          <p:cNvSpPr/>
          <p:nvPr/>
        </p:nvSpPr>
        <p:spPr>
          <a:xfrm>
            <a:off x="3636000" y="3357000"/>
            <a:ext cx="647640" cy="57564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4" name="CustomShape 20"/>
          <p:cNvSpPr/>
          <p:nvPr/>
        </p:nvSpPr>
        <p:spPr>
          <a:xfrm>
            <a:off x="1439280" y="3933000"/>
            <a:ext cx="7704360" cy="2223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Какое число составляют </a:t>
            </a:r>
            <a:r>
              <a:rPr b="1" lang="ru-RU" sz="2800" u="sng">
                <a:solidFill>
                  <a:srgbClr val="000000"/>
                </a:solidFill>
                <a:latin typeface="Times New Roman"/>
              </a:rPr>
              <a:t>1 десяток и 5 единиц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? Из 15 уберём 5 единиц (5 синих кружков), останется …</a:t>
            </a:r>
            <a:endParaRPr/>
          </a:p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Из 15 уберём 1 десяток (10 красных кружков), останется … </a:t>
            </a:r>
            <a:endParaRPr/>
          </a:p>
        </p:txBody>
      </p:sp>
      <p:sp>
        <p:nvSpPr>
          <p:cNvPr id="125" name="CustomShape 21"/>
          <p:cNvSpPr/>
          <p:nvPr/>
        </p:nvSpPr>
        <p:spPr>
          <a:xfrm>
            <a:off x="5583600" y="4725000"/>
            <a:ext cx="5875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10</a:t>
            </a:r>
            <a:endParaRPr/>
          </a:p>
        </p:txBody>
      </p:sp>
      <p:sp>
        <p:nvSpPr>
          <p:cNvPr id="126" name="CustomShape 22"/>
          <p:cNvSpPr/>
          <p:nvPr/>
        </p:nvSpPr>
        <p:spPr>
          <a:xfrm>
            <a:off x="3998880" y="5589360"/>
            <a:ext cx="3834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c00000"/>
                </a:solidFill>
                <a:latin typeface="Times New Roman"/>
              </a:rPr>
              <a:t>5</a:t>
            </a:r>
            <a:endParaRPr/>
          </a:p>
        </p:txBody>
      </p:sp>
      <p:sp>
        <p:nvSpPr>
          <p:cNvPr id="127" name="CustomShape 23"/>
          <p:cNvSpPr/>
          <p:nvPr/>
        </p:nvSpPr>
        <p:spPr>
          <a:xfrm>
            <a:off x="395640" y="1556640"/>
            <a:ext cx="7992360" cy="756360"/>
          </a:xfrm>
          <a:prstGeom prst="flowChartProcess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28" name="CustomShape 24"/>
          <p:cNvSpPr/>
          <p:nvPr/>
        </p:nvSpPr>
        <p:spPr>
          <a:xfrm>
            <a:off x="395640" y="3357000"/>
            <a:ext cx="7992360" cy="612360"/>
          </a:xfrm>
          <a:prstGeom prst="flowChartProcess">
            <a:avLst/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</p:spTree>
  </p:cSld>
  <p:timing>
    <p:tnLst>
      <p:par>
        <p:cTn dur="indefinite" id="134" nodeType="tmRoot" restart="never">
          <p:childTnLst>
            <p:seq>
              <p:cTn dur="indefinite" id="135" nodeType="mainSeq">
                <p:childTnLst>
                  <p:par>
                    <p:cTn fill="hold" id="136">
                      <p:stCondLst>
                        <p:cond delay="indefinite"/>
                      </p:stCondLst>
                      <p:childTnLst>
                        <p:par>
                          <p:cTn fill="hold" id="137">
                            <p:stCondLst>
                              <p:cond delay="0"/>
                            </p:stCondLst>
                            <p:childTnLst>
                              <p:par>
                                <p:cTn fill="hold" id="138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4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40"/>
                                        <p:tgtEl>
                                          <p:spTgt spid="107">
                                            <p:txEl>
                                              <p:pRg end="46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41"/>
                                        <p:tgtEl>
                                          <p:spTgt spid="107">
                                            <p:txEl>
                                              <p:pRg end="46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42"/>
                                        <p:tgtEl>
                                          <p:spTgt spid="107">
                                            <p:txEl>
                                              <p:pRg end="46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3">
                      <p:stCondLst>
                        <p:cond delay="indefinite"/>
                      </p:stCondLst>
                      <p:childTnLst>
                        <p:par>
                          <p:cTn fill="hold" id="144">
                            <p:stCondLst>
                              <p:cond delay="0"/>
                            </p:stCondLst>
                            <p:childTnLst>
                              <p:par>
                                <p:cTn fill="hold" id="145" nodeType="clickEffect" presetClass="exit" presetID="3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1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ppt_#ppt_x+1)"/>
                                      </p:to>
                                    </p:anim>
                                    <p:anim calcmode="lin" valueType="num">
                                      <p:cBhvr additive="repl">
                                        <p:cTn dur="400" fill="freeze" id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anim>
                                    <p:set>
                                      <p:cBhvr>
                                        <p:cTn dur="1600" fill="freeze" id="148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  <p:set>
                                      <p:cBhvr>
                                        <p:cTn dur="1" fill="hold" id="149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0">
                      <p:stCondLst>
                        <p:cond delay="indefinite"/>
                      </p:stCondLst>
                      <p:childTnLst>
                        <p:par>
                          <p:cTn fill="hold" id="151">
                            <p:stCondLst>
                              <p:cond delay="0"/>
                            </p:stCondLst>
                            <p:childTnLst>
                              <p:par>
                                <p:cTn fill="hold" id="152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6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54"/>
                                        <p:tgtEl>
                                          <p:spTgt spid="118">
                                            <p:txEl>
                                              <p:pRg end="6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55"/>
                                        <p:tgtEl>
                                          <p:spTgt spid="118">
                                            <p:txEl>
                                              <p:pRg end="6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56"/>
                                        <p:tgtEl>
                                          <p:spTgt spid="118">
                                            <p:txEl>
                                              <p:pRg end="6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7">
                      <p:stCondLst>
                        <p:cond delay="indefinite"/>
                      </p:stCondLst>
                      <p:childTnLst>
                        <p:par>
                          <p:cTn fill="hold" id="158">
                            <p:stCondLst>
                              <p:cond delay="0"/>
                            </p:stCondLst>
                            <p:childTnLst>
                              <p:par>
                                <p:cTn fill="hold" id="159" nodeType="clickEffect" presetClass="exit" presetID="3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ppt_#ppt_x+1)"/>
                                      </p:to>
                                    </p:anim>
                                    <p:anim calcmode="lin" valueType="num">
                                      <p:cBhvr additive="repl">
                                        <p:cTn dur="400" fill="freeze" id="1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anim>
                                    <p:set>
                                      <p:cBhvr>
                                        <p:cTn dur="1600" fill="freeze" id="162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  <p:set>
                                      <p:cBhvr>
                                        <p:cTn dur="1" fill="hold" id="163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4">
                      <p:stCondLst>
                        <p:cond delay="indefinite"/>
                      </p:stCondLst>
                      <p:childTnLst>
                        <p:par>
                          <p:cTn fill="hold" id="165">
                            <p:stCondLst>
                              <p:cond delay="0"/>
                            </p:stCondLst>
                            <p:childTnLst>
                              <p:par>
                                <p:cTn fill="hold" id="166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68"/>
                                        <p:tgtEl>
                                          <p:spTgt spid="124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69"/>
                                        <p:tgtEl>
                                          <p:spTgt spid="124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70"/>
                                        <p:tgtEl>
                                          <p:spTgt spid="124">
                                            <p:txEl>
                                              <p:pRg end="9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1">
                      <p:stCondLst>
                        <p:cond delay="indefinite"/>
                      </p:stCondLst>
                      <p:childTnLst>
                        <p:par>
                          <p:cTn fill="hold" id="172">
                            <p:stCondLst>
                              <p:cond delay="0"/>
                            </p:stCondLst>
                            <p:childTnLst>
                              <p:par>
                                <p:cTn fill="hold" id="173" nodeType="click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1000" fill="freeze" id="175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6">
                      <p:stCondLst>
                        <p:cond delay="indefinite"/>
                      </p:stCondLst>
                      <p:childTnLst>
                        <p:par>
                          <p:cTn fill="hold" id="177">
                            <p:stCondLst>
                              <p:cond delay="0"/>
                            </p:stCondLst>
                            <p:childTnLst>
                              <p:par>
                                <p:cTn fill="hold" id="178" nodeType="clickEffect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770" fill="freeze" id="180"/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770" fill="hold" id="181"/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82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dur="770" fill="hold" id="183"/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84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5">
                      <p:stCondLst>
                        <p:cond delay="indefinite"/>
                      </p:stCondLst>
                      <p:childTnLst>
                        <p:par>
                          <p:cTn fill="hold" id="186">
                            <p:stCondLst>
                              <p:cond delay="0"/>
                            </p:stCondLst>
                            <p:childTnLst>
                              <p:par>
                                <p:cTn fill="hold" id="18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188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189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9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1">
                      <p:stCondLst>
                        <p:cond delay="indefinite"/>
                      </p:stCondLst>
                      <p:childTnLst>
                        <p:par>
                          <p:cTn fill="hold" id="192">
                            <p:stCondLst>
                              <p:cond delay="0"/>
                            </p:stCondLst>
                            <p:childTnLst>
                              <p:par>
                                <p:cTn fill="hold" id="193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56" st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195"/>
                                        <p:tgtEl>
                                          <p:spTgt spid="124">
                                            <p:txEl>
                                              <p:pRg end="156" st="9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196"/>
                                        <p:tgtEl>
                                          <p:spTgt spid="124">
                                            <p:txEl>
                                              <p:pRg end="156" st="9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2000" fill="freeze" id="197"/>
                                        <p:tgtEl>
                                          <p:spTgt spid="124">
                                            <p:txEl>
                                              <p:pRg end="156" st="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8">
                      <p:stCondLst>
                        <p:cond delay="indefinite"/>
                      </p:stCondLst>
                      <p:childTnLst>
                        <p:par>
                          <p:cTn fill="hold" id="199">
                            <p:stCondLst>
                              <p:cond delay="0"/>
                            </p:stCondLst>
                            <p:childTnLst>
                              <p:par>
                                <p:cTn fill="hold" id="200" nodeType="click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1000" fill="freeze" id="202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3">
                      <p:stCondLst>
                        <p:cond delay="indefinite"/>
                      </p:stCondLst>
                      <p:childTnLst>
                        <p:par>
                          <p:cTn fill="hold" id="204">
                            <p:stCondLst>
                              <p:cond delay="0"/>
                            </p:stCondLst>
                            <p:childTnLst>
                              <p:par>
                                <p:cTn fill="hold" id="205" nodeType="clickEffect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770" fill="freeze" id="207"/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770" fill="hold" id="208"/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209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dur="770" fill="hold" id="210"/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211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30" name="CustomShape 2"/>
          <p:cNvSpPr/>
          <p:nvPr/>
        </p:nvSpPr>
        <p:spPr>
          <a:xfrm>
            <a:off x="2566800" y="260640"/>
            <a:ext cx="21240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2060"/>
                </a:solidFill>
                <a:latin typeface="Times New Roman"/>
              </a:rPr>
              <a:t>В Ы В О Д</a:t>
            </a:r>
            <a:endParaRPr/>
          </a:p>
        </p:txBody>
      </p:sp>
      <p:sp>
        <p:nvSpPr>
          <p:cNvPr id="131" name="CustomShape 3"/>
          <p:cNvSpPr/>
          <p:nvPr/>
        </p:nvSpPr>
        <p:spPr>
          <a:xfrm>
            <a:off x="323640" y="836640"/>
            <a:ext cx="7632360" cy="17967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2800">
                <a:solidFill>
                  <a:srgbClr val="c00000"/>
                </a:solidFill>
                <a:latin typeface="Times New Roman"/>
              </a:rPr>
              <a:t>Если из суммы двух слагаемых вычесть первое слагаемое, то останется второе слагаемое.</a:t>
            </a:r>
            <a:endParaRPr/>
          </a:p>
          <a:p>
            <a:r>
              <a:rPr b="1" i="1" lang="ru-RU" sz="2800">
                <a:solidFill>
                  <a:srgbClr val="c00000"/>
                </a:solidFill>
                <a:latin typeface="Times New Roman"/>
              </a:rPr>
              <a:t> </a:t>
            </a:r>
            <a:r>
              <a:rPr b="1" i="1" lang="ru-RU" sz="2800">
                <a:solidFill>
                  <a:srgbClr val="c00000"/>
                </a:solidFill>
                <a:latin typeface="Times New Roman"/>
              </a:rPr>
              <a:t>Если вычесть второе слагаемое, то останется первое слагаемое. </a:t>
            </a:r>
            <a:endParaRPr/>
          </a:p>
        </p:txBody>
      </p:sp>
      <p:sp>
        <p:nvSpPr>
          <p:cNvPr id="132" name="CustomShape 4"/>
          <p:cNvSpPr/>
          <p:nvPr/>
        </p:nvSpPr>
        <p:spPr>
          <a:xfrm>
            <a:off x="1475640" y="4797000"/>
            <a:ext cx="60224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2060"/>
                </a:solidFill>
                <a:latin typeface="Times New Roman"/>
              </a:rPr>
              <a:t>Поработаем с учебником, стр. 52</a:t>
            </a:r>
            <a:endParaRPr/>
          </a:p>
        </p:txBody>
      </p:sp>
      <p:sp>
        <p:nvSpPr>
          <p:cNvPr id="133" name="CustomShape 5"/>
          <p:cNvSpPr/>
          <p:nvPr/>
        </p:nvSpPr>
        <p:spPr>
          <a:xfrm>
            <a:off x="611640" y="3789000"/>
            <a:ext cx="184320" cy="369000"/>
          </a:xfrm>
          <a:prstGeom prst="rect">
            <a:avLst/>
          </a:prstGeom>
        </p:spPr>
      </p:sp>
      <p:sp>
        <p:nvSpPr>
          <p:cNvPr id="134" name="CustomShape 6"/>
          <p:cNvSpPr/>
          <p:nvPr/>
        </p:nvSpPr>
        <p:spPr>
          <a:xfrm>
            <a:off x="2841120" y="2637000"/>
            <a:ext cx="1224720" cy="6998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10 +</a:t>
            </a:r>
            <a:r>
              <a:rPr b="1" lang="ru-RU" sz="4000">
                <a:solidFill>
                  <a:srgbClr val="002060"/>
                </a:solidFill>
                <a:latin typeface="BatangChe"/>
                <a:ea typeface="BatangChe"/>
              </a:rPr>
              <a:t> </a:t>
            </a:r>
            <a:endParaRPr/>
          </a:p>
        </p:txBody>
      </p:sp>
      <p:sp>
        <p:nvSpPr>
          <p:cNvPr id="135" name="CustomShape 7"/>
          <p:cNvSpPr/>
          <p:nvPr/>
        </p:nvSpPr>
        <p:spPr>
          <a:xfrm>
            <a:off x="4164840" y="2637000"/>
            <a:ext cx="1016280" cy="6998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c00000"/>
                </a:solidFill>
                <a:latin typeface="BatangChe"/>
                <a:ea typeface="BatangChe"/>
              </a:rPr>
              <a:t>5</a:t>
            </a:r>
            <a:r>
              <a:rPr b="1" lang="ru-RU" sz="4000">
                <a:solidFill>
                  <a:srgbClr val="c00000"/>
                </a:solidFill>
                <a:latin typeface="BatangChe"/>
                <a:ea typeface="BatangChe"/>
              </a:rPr>
              <a:t> </a:t>
            </a:r>
            <a:r>
              <a:rPr b="1" lang="ru-RU" sz="4000">
                <a:solidFill>
                  <a:srgbClr val="000000"/>
                </a:solidFill>
                <a:latin typeface="BatangChe"/>
                <a:ea typeface="BatangChe"/>
              </a:rPr>
              <a:t>=</a:t>
            </a:r>
            <a:r>
              <a:rPr lang="ru-RU" sz="4000">
                <a:solidFill>
                  <a:srgbClr val="000000"/>
                </a:solidFill>
                <a:latin typeface="BatangChe"/>
                <a:ea typeface="BatangChe"/>
              </a:rPr>
              <a:t> </a:t>
            </a:r>
            <a:endParaRPr/>
          </a:p>
        </p:txBody>
      </p:sp>
      <p:sp>
        <p:nvSpPr>
          <p:cNvPr id="136" name="CustomShape 8"/>
          <p:cNvSpPr/>
          <p:nvPr/>
        </p:nvSpPr>
        <p:spPr>
          <a:xfrm>
            <a:off x="5004000" y="2637000"/>
            <a:ext cx="791640" cy="639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</a:t>
            </a:r>
            <a:r>
              <a:rPr b="1" lang="ru-RU" sz="3600">
                <a:solidFill>
                  <a:srgbClr val="c00000"/>
                </a:solidFill>
                <a:latin typeface="BatangChe"/>
                <a:ea typeface="BatangChe"/>
              </a:rPr>
              <a:t>5</a:t>
            </a:r>
            <a:endParaRPr/>
          </a:p>
        </p:txBody>
      </p:sp>
      <p:sp>
        <p:nvSpPr>
          <p:cNvPr id="137" name="CustomShape 9"/>
          <p:cNvSpPr/>
          <p:nvPr/>
        </p:nvSpPr>
        <p:spPr>
          <a:xfrm>
            <a:off x="2771640" y="3285000"/>
            <a:ext cx="1367640" cy="639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</a:t>
            </a:r>
            <a:r>
              <a:rPr b="1" lang="ru-RU" sz="3600">
                <a:solidFill>
                  <a:srgbClr val="c00000"/>
                </a:solidFill>
                <a:latin typeface="BatangChe"/>
                <a:ea typeface="BatangChe"/>
              </a:rPr>
              <a:t>5</a:t>
            </a:r>
            <a:r>
              <a:rPr lang="ru-RU" sz="3600">
                <a:solidFill>
                  <a:srgbClr val="000000"/>
                </a:solidFill>
                <a:latin typeface="BatangChe"/>
                <a:ea typeface="BatangChe"/>
              </a:rPr>
              <a:t> </a:t>
            </a:r>
            <a:r>
              <a:rPr b="1" lang="ru-RU" sz="3600">
                <a:solidFill>
                  <a:srgbClr val="000000"/>
                </a:solidFill>
                <a:latin typeface="BatangChe"/>
                <a:ea typeface="BatangChe"/>
              </a:rPr>
              <a:t>-</a:t>
            </a:r>
            <a:endParaRPr/>
          </a:p>
        </p:txBody>
      </p:sp>
      <p:sp>
        <p:nvSpPr>
          <p:cNvPr id="138" name="CustomShape 10"/>
          <p:cNvSpPr/>
          <p:nvPr/>
        </p:nvSpPr>
        <p:spPr>
          <a:xfrm>
            <a:off x="3852000" y="3285000"/>
            <a:ext cx="1295640" cy="639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10</a:t>
            </a:r>
            <a:r>
              <a:rPr lang="ru-RU" sz="3600">
                <a:solidFill>
                  <a:srgbClr val="000000"/>
                </a:solidFill>
                <a:latin typeface="BatangChe"/>
                <a:ea typeface="BatangChe"/>
              </a:rPr>
              <a:t> </a:t>
            </a:r>
            <a:r>
              <a:rPr b="1" lang="ru-RU" sz="3600">
                <a:solidFill>
                  <a:srgbClr val="000000"/>
                </a:solidFill>
                <a:latin typeface="BatangChe"/>
                <a:ea typeface="BatangChe"/>
              </a:rPr>
              <a:t>=</a:t>
            </a:r>
            <a:endParaRPr/>
          </a:p>
        </p:txBody>
      </p:sp>
      <p:sp>
        <p:nvSpPr>
          <p:cNvPr id="139" name="CustomShape 11"/>
          <p:cNvSpPr/>
          <p:nvPr/>
        </p:nvSpPr>
        <p:spPr>
          <a:xfrm>
            <a:off x="5076000" y="3285000"/>
            <a:ext cx="503640" cy="6390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c00000"/>
                </a:solidFill>
                <a:latin typeface="BatangChe"/>
                <a:ea typeface="BatangChe"/>
              </a:rPr>
              <a:t>5</a:t>
            </a:r>
            <a:endParaRPr/>
          </a:p>
        </p:txBody>
      </p:sp>
      <p:sp>
        <p:nvSpPr>
          <p:cNvPr id="140" name="CustomShape 12"/>
          <p:cNvSpPr/>
          <p:nvPr/>
        </p:nvSpPr>
        <p:spPr>
          <a:xfrm>
            <a:off x="2841120" y="3933000"/>
            <a:ext cx="968400" cy="639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</a:t>
            </a:r>
            <a:r>
              <a:rPr b="1" lang="ru-RU" sz="3600">
                <a:solidFill>
                  <a:srgbClr val="c00000"/>
                </a:solidFill>
                <a:latin typeface="BatangChe"/>
                <a:ea typeface="BatangChe"/>
              </a:rPr>
              <a:t>5</a:t>
            </a:r>
            <a:r>
              <a:rPr lang="ru-RU" sz="3600">
                <a:solidFill>
                  <a:srgbClr val="000000"/>
                </a:solidFill>
                <a:latin typeface="BatangChe"/>
                <a:ea typeface="BatangChe"/>
              </a:rPr>
              <a:t> </a:t>
            </a:r>
            <a:r>
              <a:rPr b="1" lang="ru-RU" sz="3600">
                <a:solidFill>
                  <a:srgbClr val="000000"/>
                </a:solidFill>
                <a:latin typeface="BatangChe"/>
                <a:ea typeface="BatangChe"/>
              </a:rPr>
              <a:t>-</a:t>
            </a:r>
            <a:endParaRPr/>
          </a:p>
        </p:txBody>
      </p:sp>
      <p:sp>
        <p:nvSpPr>
          <p:cNvPr id="141" name="CustomShape 13"/>
          <p:cNvSpPr/>
          <p:nvPr/>
        </p:nvSpPr>
        <p:spPr>
          <a:xfrm>
            <a:off x="4092120" y="3933000"/>
            <a:ext cx="828360" cy="639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c00000"/>
                </a:solidFill>
                <a:latin typeface="BatangChe"/>
                <a:ea typeface="BatangChe"/>
              </a:rPr>
              <a:t>5 </a:t>
            </a:r>
            <a:r>
              <a:rPr b="1" lang="ru-RU" sz="3600">
                <a:solidFill>
                  <a:srgbClr val="000000"/>
                </a:solidFill>
                <a:latin typeface="BatangChe"/>
                <a:ea typeface="BatangChe"/>
              </a:rPr>
              <a:t>=</a:t>
            </a:r>
            <a:endParaRPr/>
          </a:p>
        </p:txBody>
      </p:sp>
      <p:sp>
        <p:nvSpPr>
          <p:cNvPr id="142" name="CustomShape 14"/>
          <p:cNvSpPr/>
          <p:nvPr/>
        </p:nvSpPr>
        <p:spPr>
          <a:xfrm>
            <a:off x="4982040" y="3861000"/>
            <a:ext cx="689760" cy="639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600">
                <a:solidFill>
                  <a:srgbClr val="002060"/>
                </a:solidFill>
                <a:latin typeface="BatangChe"/>
                <a:ea typeface="BatangChe"/>
              </a:rPr>
              <a:t>10</a:t>
            </a:r>
            <a:endParaRPr/>
          </a:p>
        </p:txBody>
      </p:sp>
    </p:spTree>
  </p:cSld>
  <p:timing>
    <p:tnLst>
      <p:par>
        <p:cTn dur="indefinite" id="212" nodeType="tmRoot" restart="never">
          <p:childTnLst>
            <p:seq>
              <p:cTn dur="indefinite" id="213" nodeType="mainSeq">
                <p:childTnLst>
                  <p:par>
                    <p:cTn fill="hold" id="214">
                      <p:stCondLst>
                        <p:cond delay="indefinite"/>
                      </p:stCondLst>
                      <p:childTnLst>
                        <p:par>
                          <p:cTn fill="hold" id="215">
                            <p:stCondLst>
                              <p:cond delay="0"/>
                            </p:stCondLst>
                            <p:childTnLst>
                              <p:par>
                                <p:cTn fill="hold" id="216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18"/>
                                        <p:tgtEl>
                                          <p:spTgt spid="134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19"/>
                                        <p:tgtEl>
                                          <p:spTgt spid="134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0"/>
                                        <p:tgtEl>
                                          <p:spTgt spid="134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1">
                      <p:stCondLst>
                        <p:cond delay="indefinite"/>
                      </p:stCondLst>
                      <p:childTnLst>
                        <p:par>
                          <p:cTn fill="hold" id="222">
                            <p:stCondLst>
                              <p:cond delay="0"/>
                            </p:stCondLst>
                            <p:childTnLst>
                              <p:par>
                                <p:cTn fill="hold" id="223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25"/>
                                        <p:tgtEl>
                                          <p:spTgt spid="135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6"/>
                                        <p:tgtEl>
                                          <p:spTgt spid="135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7"/>
                                        <p:tgtEl>
                                          <p:spTgt spid="135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8">
                      <p:stCondLst>
                        <p:cond delay="indefinite"/>
                      </p:stCondLst>
                      <p:childTnLst>
                        <p:par>
                          <p:cTn fill="hold" id="229">
                            <p:stCondLst>
                              <p:cond delay="0"/>
                            </p:stCondLst>
                            <p:childTnLst>
                              <p:par>
                                <p:cTn fill="hold" id="230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32"/>
                                        <p:tgtEl>
                                          <p:spTgt spid="136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33"/>
                                        <p:tgtEl>
                                          <p:spTgt spid="136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4"/>
                                        <p:tgtEl>
                                          <p:spTgt spid="136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5">
                      <p:stCondLst>
                        <p:cond delay="indefinite"/>
                      </p:stCondLst>
                      <p:childTnLst>
                        <p:par>
                          <p:cTn fill="hold" id="236">
                            <p:stCondLst>
                              <p:cond delay="0"/>
                            </p:stCondLst>
                            <p:childTnLst>
                              <p:par>
                                <p:cTn fill="hold" id="237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39"/>
                                        <p:tgtEl>
                                          <p:spTgt spid="137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40"/>
                                        <p:tgtEl>
                                          <p:spTgt spid="137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41"/>
                                        <p:tgtEl>
                                          <p:spTgt spid="137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2">
                      <p:stCondLst>
                        <p:cond delay="indefinite"/>
                      </p:stCondLst>
                      <p:childTnLst>
                        <p:par>
                          <p:cTn fill="hold" id="243">
                            <p:stCondLst>
                              <p:cond delay="0"/>
                            </p:stCondLst>
                            <p:childTnLst>
                              <p:par>
                                <p:cTn fill="hold" id="244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46"/>
                                        <p:tgtEl>
                                          <p:spTgt spid="138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47"/>
                                        <p:tgtEl>
                                          <p:spTgt spid="138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48"/>
                                        <p:tgtEl>
                                          <p:spTgt spid="138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9">
                      <p:stCondLst>
                        <p:cond delay="indefinite"/>
                      </p:stCondLst>
                      <p:childTnLst>
                        <p:par>
                          <p:cTn fill="hold" id="250">
                            <p:stCondLst>
                              <p:cond delay="0"/>
                            </p:stCondLst>
                            <p:childTnLst>
                              <p:par>
                                <p:cTn fill="hold" id="251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53"/>
                                        <p:tgtEl>
                                          <p:spTgt spid="13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4"/>
                                        <p:tgtEl>
                                          <p:spTgt spid="13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55"/>
                                        <p:tgtEl>
                                          <p:spTgt spid="139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6">
                      <p:stCondLst>
                        <p:cond delay="indefinite"/>
                      </p:stCondLst>
                      <p:childTnLst>
                        <p:par>
                          <p:cTn fill="hold" id="257">
                            <p:stCondLst>
                              <p:cond delay="0"/>
                            </p:stCondLst>
                            <p:childTnLst>
                              <p:par>
                                <p:cTn fill="hold" id="258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60"/>
                                        <p:tgtEl>
                                          <p:spTgt spid="140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61"/>
                                        <p:tgtEl>
                                          <p:spTgt spid="140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2"/>
                                        <p:tgtEl>
                                          <p:spTgt spid="140">
                                            <p:txEl>
                                              <p:pRg end="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3">
                      <p:stCondLst>
                        <p:cond delay="indefinite"/>
                      </p:stCondLst>
                      <p:childTnLst>
                        <p:par>
                          <p:cTn fill="hold" id="264">
                            <p:stCondLst>
                              <p:cond delay="0"/>
                            </p:stCondLst>
                            <p:childTnLst>
                              <p:par>
                                <p:cTn fill="hold" id="265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67"/>
                                        <p:tgtEl>
                                          <p:spTgt spid="14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68"/>
                                        <p:tgtEl>
                                          <p:spTgt spid="14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9"/>
                                        <p:tgtEl>
                                          <p:spTgt spid="14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0">
                      <p:stCondLst>
                        <p:cond delay="indefinite"/>
                      </p:stCondLst>
                      <p:childTnLst>
                        <p:par>
                          <p:cTn fill="hold" id="271">
                            <p:stCondLst>
                              <p:cond delay="0"/>
                            </p:stCondLst>
                            <p:childTnLst>
                              <p:par>
                                <p:cTn fill="hold" id="272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74"/>
                                        <p:tgtEl>
                                          <p:spTgt spid="142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75"/>
                                        <p:tgtEl>
                                          <p:spTgt spid="142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76"/>
                                        <p:tgtEl>
                                          <p:spTgt spid="142">
                                            <p:txEl>
                                              <p:pRg end="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7">
                      <p:stCondLst>
                        <p:cond delay="indefinite"/>
                      </p:stCondLst>
                      <p:childTnLst>
                        <p:par>
                          <p:cTn fill="hold" id="278">
                            <p:stCondLst>
                              <p:cond delay="0"/>
                            </p:stCondLst>
                            <p:childTnLst>
                              <p:par>
                                <p:cTn fill="hold" id="279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3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500" fill="freeze" id="281"/>
                                        <p:tgtEl>
                                          <p:spTgt spid="132">
                                            <p:txEl>
                                              <p:pRg end="3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500" fill="freeze" id="282"/>
                                        <p:tgtEl>
                                          <p:spTgt spid="132">
                                            <p:txEl>
                                              <p:pRg end="3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500" fill="freeze" id="283"/>
                                        <p:tgtEl>
                                          <p:spTgt spid="132">
                                            <p:txEl>
                                              <p:pRg end="3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44" name="CustomShape 2"/>
          <p:cNvSpPr/>
          <p:nvPr/>
        </p:nvSpPr>
        <p:spPr>
          <a:xfrm>
            <a:off x="847080" y="476640"/>
            <a:ext cx="36493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УЧЕБНИК, </a:t>
            </a:r>
            <a:r>
              <a:rPr lang="ru-RU" sz="2800">
                <a:solidFill>
                  <a:srgbClr val="002060"/>
                </a:solidFill>
                <a:latin typeface="Times New Roman"/>
              </a:rPr>
              <a:t>стр. 52 №2</a:t>
            </a:r>
            <a:endParaRPr/>
          </a:p>
        </p:txBody>
      </p:sp>
      <p:sp>
        <p:nvSpPr>
          <p:cNvPr id="145" name="CustomShape 3"/>
          <p:cNvSpPr/>
          <p:nvPr/>
        </p:nvSpPr>
        <p:spPr>
          <a:xfrm>
            <a:off x="835200" y="1196640"/>
            <a:ext cx="7440840" cy="51696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buFont charset="2" typeface="Wingdings"/>
              <a:buChar char=""/>
            </a:pPr>
            <a:r>
              <a:rPr lang="ru-RU" sz="28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Прочитайте задачи.  Посмотрите на схемы</a:t>
            </a:r>
            <a:r>
              <a:rPr lang="ru-RU" sz="2800">
                <a:solidFill>
                  <a:srgbClr val="000000"/>
                </a:solidFill>
                <a:latin typeface="Times New Roman"/>
              </a:rPr>
              <a:t>.</a:t>
            </a:r>
            <a:endParaRPr/>
          </a:p>
        </p:txBody>
      </p:sp>
      <p:sp>
        <p:nvSpPr>
          <p:cNvPr id="146" name="CustomShape 4"/>
          <p:cNvSpPr/>
          <p:nvPr/>
        </p:nvSpPr>
        <p:spPr>
          <a:xfrm>
            <a:off x="111564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47" name="CustomShape 5"/>
          <p:cNvSpPr/>
          <p:nvPr/>
        </p:nvSpPr>
        <p:spPr>
          <a:xfrm>
            <a:off x="176364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48" name="CustomShape 6"/>
          <p:cNvSpPr/>
          <p:nvPr/>
        </p:nvSpPr>
        <p:spPr>
          <a:xfrm>
            <a:off x="241164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49" name="CustomShape 7"/>
          <p:cNvSpPr/>
          <p:nvPr/>
        </p:nvSpPr>
        <p:spPr>
          <a:xfrm>
            <a:off x="306000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0" name="CustomShape 8"/>
          <p:cNvSpPr/>
          <p:nvPr/>
        </p:nvSpPr>
        <p:spPr>
          <a:xfrm>
            <a:off x="370800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1" name="CustomShape 9"/>
          <p:cNvSpPr/>
          <p:nvPr/>
        </p:nvSpPr>
        <p:spPr>
          <a:xfrm>
            <a:off x="4356000" y="220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2" name="CustomShape 10"/>
          <p:cNvSpPr/>
          <p:nvPr/>
        </p:nvSpPr>
        <p:spPr>
          <a:xfrm>
            <a:off x="5148000" y="2205000"/>
            <a:ext cx="503640" cy="431640"/>
          </a:xfrm>
          <a:prstGeom prst="ellipse">
            <a:avLst/>
          </a:prstGeom>
          <a:solidFill>
            <a:srgbClr val="ffc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3" name="CustomShape 11"/>
          <p:cNvSpPr/>
          <p:nvPr/>
        </p:nvSpPr>
        <p:spPr>
          <a:xfrm>
            <a:off x="5796000" y="2205000"/>
            <a:ext cx="503640" cy="431640"/>
          </a:xfrm>
          <a:prstGeom prst="ellipse">
            <a:avLst/>
          </a:prstGeom>
          <a:solidFill>
            <a:srgbClr val="ffc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4" name="CustomShape 12"/>
          <p:cNvSpPr/>
          <p:nvPr/>
        </p:nvSpPr>
        <p:spPr>
          <a:xfrm>
            <a:off x="111564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5" name="CustomShape 13"/>
          <p:cNvSpPr/>
          <p:nvPr/>
        </p:nvSpPr>
        <p:spPr>
          <a:xfrm>
            <a:off x="176364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6" name="CustomShape 14"/>
          <p:cNvSpPr/>
          <p:nvPr/>
        </p:nvSpPr>
        <p:spPr>
          <a:xfrm>
            <a:off x="241164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7" name="CustomShape 15"/>
          <p:cNvSpPr/>
          <p:nvPr/>
        </p:nvSpPr>
        <p:spPr>
          <a:xfrm>
            <a:off x="306000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8" name="CustomShape 16"/>
          <p:cNvSpPr/>
          <p:nvPr/>
        </p:nvSpPr>
        <p:spPr>
          <a:xfrm>
            <a:off x="363600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59" name="CustomShape 17"/>
          <p:cNvSpPr/>
          <p:nvPr/>
        </p:nvSpPr>
        <p:spPr>
          <a:xfrm>
            <a:off x="4356000" y="3285000"/>
            <a:ext cx="503640" cy="431640"/>
          </a:xfrm>
          <a:prstGeom prst="ellipse">
            <a:avLst/>
          </a:prstGeom>
          <a:solidFill>
            <a:srgbClr val="c00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60" name="CustomShape 18"/>
          <p:cNvSpPr/>
          <p:nvPr/>
        </p:nvSpPr>
        <p:spPr>
          <a:xfrm>
            <a:off x="5148000" y="3285000"/>
            <a:ext cx="503640" cy="431640"/>
          </a:xfrm>
          <a:prstGeom prst="ellipse">
            <a:avLst/>
          </a:prstGeom>
          <a:solidFill>
            <a:srgbClr val="ffc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61" name="CustomShape 19"/>
          <p:cNvSpPr/>
          <p:nvPr/>
        </p:nvSpPr>
        <p:spPr>
          <a:xfrm>
            <a:off x="5868000" y="3285000"/>
            <a:ext cx="503640" cy="431640"/>
          </a:xfrm>
          <a:prstGeom prst="ellipse">
            <a:avLst/>
          </a:prstGeom>
          <a:solidFill>
            <a:srgbClr val="ffc000"/>
          </a:solidFill>
          <a:ln w="25560">
            <a:solidFill>
              <a:srgbClr val="3a5f8b"/>
            </a:solidFill>
            <a:round/>
          </a:ln>
        </p:spPr>
      </p:sp>
      <p:sp>
        <p:nvSpPr>
          <p:cNvPr id="162" name="Line 20"/>
          <p:cNvSpPr/>
          <p:nvPr/>
        </p:nvSpPr>
        <p:spPr>
          <a:xfrm flipH="1">
            <a:off x="4283640" y="3140640"/>
            <a:ext cx="576360" cy="720360"/>
          </a:xfrm>
          <a:prstGeom prst="line">
            <a:avLst/>
          </a:prstGeom>
          <a:ln w="9360">
            <a:solidFill>
              <a:srgbClr val="4a7ebb"/>
            </a:solidFill>
            <a:round/>
          </a:ln>
        </p:spPr>
      </p:sp>
      <p:sp>
        <p:nvSpPr>
          <p:cNvPr id="163" name="Line 21"/>
          <p:cNvSpPr/>
          <p:nvPr/>
        </p:nvSpPr>
        <p:spPr>
          <a:xfrm flipH="1">
            <a:off x="3635640" y="3140640"/>
            <a:ext cx="576000" cy="720360"/>
          </a:xfrm>
          <a:prstGeom prst="line">
            <a:avLst/>
          </a:prstGeom>
          <a:ln w="9360">
            <a:solidFill>
              <a:srgbClr val="4a7ebb"/>
            </a:solidFill>
            <a:round/>
          </a:ln>
        </p:spPr>
      </p:sp>
      <p:sp>
        <p:nvSpPr>
          <p:cNvPr id="164" name="Line 22"/>
          <p:cNvSpPr/>
          <p:nvPr/>
        </p:nvSpPr>
        <p:spPr>
          <a:xfrm flipH="1">
            <a:off x="2987640" y="3140640"/>
            <a:ext cx="576000" cy="720360"/>
          </a:xfrm>
          <a:prstGeom prst="line">
            <a:avLst/>
          </a:prstGeom>
          <a:ln w="9360">
            <a:solidFill>
              <a:srgbClr val="4a7ebb"/>
            </a:solidFill>
            <a:round/>
          </a:ln>
        </p:spPr>
      </p:sp>
      <p:sp>
        <p:nvSpPr>
          <p:cNvPr id="165" name="Line 23"/>
          <p:cNvSpPr/>
          <p:nvPr/>
        </p:nvSpPr>
        <p:spPr>
          <a:xfrm flipH="1">
            <a:off x="5076000" y="3140640"/>
            <a:ext cx="576000" cy="792360"/>
          </a:xfrm>
          <a:prstGeom prst="line">
            <a:avLst/>
          </a:prstGeom>
          <a:ln w="9360">
            <a:solidFill>
              <a:srgbClr val="4a7ebb"/>
            </a:solidFill>
            <a:round/>
          </a:ln>
        </p:spPr>
      </p:sp>
      <p:sp>
        <p:nvSpPr>
          <p:cNvPr id="166" name="Line 24"/>
          <p:cNvSpPr/>
          <p:nvPr/>
        </p:nvSpPr>
        <p:spPr>
          <a:xfrm flipH="1">
            <a:off x="5868000" y="3140640"/>
            <a:ext cx="504000" cy="792360"/>
          </a:xfrm>
          <a:prstGeom prst="line">
            <a:avLst/>
          </a:prstGeom>
          <a:ln w="9360">
            <a:solidFill>
              <a:srgbClr val="4a7ebb"/>
            </a:solidFill>
            <a:round/>
          </a:ln>
        </p:spPr>
      </p:sp>
      <p:sp>
        <p:nvSpPr>
          <p:cNvPr id="167" name="CustomShape 25"/>
          <p:cNvSpPr/>
          <p:nvPr/>
        </p:nvSpPr>
        <p:spPr>
          <a:xfrm>
            <a:off x="904680" y="4221000"/>
            <a:ext cx="7052040" cy="137016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Какая схема подходит к первой задаче?</a:t>
            </a:r>
            <a:endParaRPr/>
          </a:p>
          <a:p>
            <a:endParaRPr/>
          </a:p>
          <a:p>
            <a:pPr>
              <a:buFont charset="2" typeface="Wingdings"/>
              <a:buChar char=""/>
            </a:pPr>
            <a:r>
              <a:rPr b="1" lang="ru-RU" sz="28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Какая схема  подходит ко второй задаче?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69" name="CustomShape 2"/>
          <p:cNvSpPr/>
          <p:nvPr/>
        </p:nvSpPr>
        <p:spPr>
          <a:xfrm>
            <a:off x="578880" y="476640"/>
            <a:ext cx="788904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Самостоятельная работа.</a:t>
            </a:r>
            <a:r>
              <a:rPr lang="ru-RU" sz="2800">
                <a:solidFill>
                  <a:srgbClr val="000000"/>
                </a:solidFill>
                <a:latin typeface="Times New Roman"/>
              </a:rPr>
              <a:t> УЧЕБНИК</a:t>
            </a:r>
            <a:r>
              <a:rPr b="1" lang="ru-RU" sz="2800">
                <a:solidFill>
                  <a:srgbClr val="002060"/>
                </a:solidFill>
                <a:latin typeface="Times New Roman"/>
              </a:rPr>
              <a:t>, стр. 52 №5</a:t>
            </a:r>
            <a:endParaRPr/>
          </a:p>
        </p:txBody>
      </p:sp>
      <p:sp>
        <p:nvSpPr>
          <p:cNvPr id="170" name="CustomShape 3"/>
          <p:cNvSpPr/>
          <p:nvPr/>
        </p:nvSpPr>
        <p:spPr>
          <a:xfrm>
            <a:off x="2570760" y="2781000"/>
            <a:ext cx="281556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2060"/>
                </a:solidFill>
                <a:latin typeface="Times New Roman"/>
              </a:rPr>
              <a:t>ПРОВЕРЬ СЕБЯ.</a:t>
            </a:r>
            <a:endParaRPr/>
          </a:p>
        </p:txBody>
      </p:sp>
      <p:sp>
        <p:nvSpPr>
          <p:cNvPr id="171" name="CustomShape 4"/>
          <p:cNvSpPr/>
          <p:nvPr/>
        </p:nvSpPr>
        <p:spPr>
          <a:xfrm>
            <a:off x="927000" y="3717000"/>
            <a:ext cx="5654880" cy="1552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1, 3 ряд </a:t>
            </a:r>
            <a:r>
              <a:rPr lang="ru-RU" sz="2800">
                <a:solidFill>
                  <a:srgbClr val="000000"/>
                </a:solidFill>
                <a:latin typeface="Times New Roman"/>
              </a:rPr>
              <a:t>– </a:t>
            </a:r>
            <a:r>
              <a:rPr b="1" lang="ru-RU" sz="3200">
                <a:solidFill>
                  <a:srgbClr val="003300"/>
                </a:solidFill>
                <a:latin typeface="Times New Roman"/>
              </a:rPr>
              <a:t>8</a:t>
            </a:r>
            <a:r>
              <a:rPr lang="ru-RU" sz="3200">
                <a:solidFill>
                  <a:srgbClr val="000000"/>
                </a:solidFill>
                <a:latin typeface="Times New Roman"/>
              </a:rPr>
              <a:t>      </a:t>
            </a:r>
            <a:r>
              <a:rPr b="1" lang="ru-RU" sz="3200">
                <a:solidFill>
                  <a:srgbClr val="003300"/>
                </a:solidFill>
                <a:latin typeface="Times New Roman"/>
              </a:rPr>
              <a:t>13 </a:t>
            </a:r>
            <a:r>
              <a:rPr lang="ru-RU" sz="3200">
                <a:solidFill>
                  <a:srgbClr val="000000"/>
                </a:solidFill>
                <a:latin typeface="Times New Roman"/>
              </a:rPr>
              <a:t>       </a:t>
            </a:r>
            <a:r>
              <a:rPr b="1" lang="ru-RU" sz="3200">
                <a:solidFill>
                  <a:srgbClr val="003300"/>
                </a:solidFill>
                <a:latin typeface="Times New Roman"/>
              </a:rPr>
              <a:t>10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          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2 ря</a:t>
            </a:r>
            <a:r>
              <a:rPr lang="ru-RU" sz="2800">
                <a:solidFill>
                  <a:srgbClr val="000000"/>
                </a:solidFill>
                <a:latin typeface="Times New Roman"/>
              </a:rPr>
              <a:t>д – </a:t>
            </a:r>
            <a:r>
              <a:rPr b="1" lang="ru-RU" sz="3200">
                <a:solidFill>
                  <a:srgbClr val="002060"/>
                </a:solidFill>
                <a:latin typeface="Times New Roman"/>
              </a:rPr>
              <a:t>1         8         18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                 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4 ряд </a:t>
            </a:r>
            <a:r>
              <a:rPr b="1" lang="ru-RU" sz="3200">
                <a:solidFill>
                  <a:srgbClr val="c00000"/>
                </a:solidFill>
                <a:latin typeface="Times New Roman"/>
              </a:rPr>
              <a:t>– 7         16         6</a:t>
            </a:r>
            <a:endParaRPr/>
          </a:p>
        </p:txBody>
      </p:sp>
      <p:sp>
        <p:nvSpPr>
          <p:cNvPr id="172" name="CustomShape 5"/>
          <p:cNvSpPr/>
          <p:nvPr/>
        </p:nvSpPr>
        <p:spPr>
          <a:xfrm>
            <a:off x="575280" y="1052640"/>
            <a:ext cx="7441200" cy="13701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i="1" lang="ru-RU" sz="2800">
                <a:solidFill>
                  <a:srgbClr val="000000"/>
                </a:solidFill>
                <a:latin typeface="Times New Roman"/>
              </a:rPr>
              <a:t>1. 3 ряды выполняют </a:t>
            </a:r>
            <a:r>
              <a:rPr i="1" lang="ru-RU" sz="2800" u="sng">
                <a:solidFill>
                  <a:srgbClr val="000000"/>
                </a:solidFill>
                <a:latin typeface="Times New Roman"/>
              </a:rPr>
              <a:t>первую</a:t>
            </a:r>
            <a:r>
              <a:rPr i="1" lang="ru-RU" sz="2800">
                <a:solidFill>
                  <a:srgbClr val="000000"/>
                </a:solidFill>
                <a:latin typeface="Times New Roman"/>
              </a:rPr>
              <a:t> строку примеров, </a:t>
            </a:r>
            <a:endParaRPr/>
          </a:p>
          <a:p>
            <a:r>
              <a:rPr i="1" lang="ru-RU" sz="2800">
                <a:solidFill>
                  <a:srgbClr val="000000"/>
                </a:solidFill>
                <a:latin typeface="Times New Roman"/>
              </a:rPr>
              <a:t>2 ряд – </a:t>
            </a:r>
            <a:r>
              <a:rPr i="1" lang="ru-RU" sz="2800" u="sng">
                <a:solidFill>
                  <a:srgbClr val="000000"/>
                </a:solidFill>
                <a:latin typeface="Times New Roman"/>
              </a:rPr>
              <a:t>вторую</a:t>
            </a:r>
            <a:r>
              <a:rPr i="1" lang="ru-RU" sz="2800">
                <a:solidFill>
                  <a:srgbClr val="000000"/>
                </a:solidFill>
                <a:latin typeface="Times New Roman"/>
              </a:rPr>
              <a:t> строку примеров, </a:t>
            </a:r>
            <a:endParaRPr/>
          </a:p>
          <a:p>
            <a:r>
              <a:rPr i="1" lang="ru-RU" sz="2800">
                <a:solidFill>
                  <a:srgbClr val="000000"/>
                </a:solidFill>
                <a:latin typeface="Times New Roman"/>
              </a:rPr>
              <a:t>4 ряд – </a:t>
            </a:r>
            <a:r>
              <a:rPr i="1" lang="ru-RU" sz="2800" u="sng">
                <a:solidFill>
                  <a:srgbClr val="000000"/>
                </a:solidFill>
                <a:latin typeface="Times New Roman"/>
              </a:rPr>
              <a:t>третью</a:t>
            </a:r>
            <a:r>
              <a:rPr i="1" lang="ru-RU" sz="2800">
                <a:solidFill>
                  <a:srgbClr val="000000"/>
                </a:solidFill>
                <a:latin typeface="Times New Roman"/>
              </a:rPr>
              <a:t> строку примеров.</a:t>
            </a:r>
            <a:endParaRPr/>
          </a:p>
        </p:txBody>
      </p:sp>
    </p:spTree>
  </p:cSld>
  <p:timing>
    <p:tnLst>
      <p:par>
        <p:cTn dur="indefinite" id="284" nodeType="tmRoot" restart="never">
          <p:childTnLst>
            <p:seq>
              <p:cTn dur="indefinite" id="285" nodeType="mainSeq">
                <p:childTnLst>
                  <p:par>
                    <p:cTn fill="hold" id="286">
                      <p:stCondLst>
                        <p:cond delay="indefinite"/>
                      </p:stCondLst>
                      <p:childTnLst>
                        <p:par>
                          <p:cTn fill="hold" id="287">
                            <p:stCondLst>
                              <p:cond delay="0"/>
                            </p:stCondLst>
                            <p:childTnLst>
                              <p:par>
                                <p:cTn fill="hold" id="288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1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90"/>
                                        <p:tgtEl>
                                          <p:spTgt spid="170">
                                            <p:txEl>
                                              <p:pRg end="1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291"/>
                                        <p:tgtEl>
                                          <p:spTgt spid="170">
                                            <p:txEl>
                                              <p:pRg end="1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292"/>
                                        <p:tgtEl>
                                          <p:spTgt spid="170">
                                            <p:txEl>
                                              <p:pRg end="1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3">
                      <p:stCondLst>
                        <p:cond delay="indefinite"/>
                      </p:stCondLst>
                      <p:childTnLst>
                        <p:par>
                          <p:cTn fill="hold" id="294">
                            <p:stCondLst>
                              <p:cond delay="0"/>
                            </p:stCondLst>
                            <p:childTnLst>
                              <p:par>
                                <p:cTn fill="hold" id="295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97"/>
                                        <p:tgtEl>
                                          <p:spTgt spid="171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298"/>
                                        <p:tgtEl>
                                          <p:spTgt spid="171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299"/>
                                        <p:tgtEl>
                                          <p:spTgt spid="171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0">
                      <p:stCondLst>
                        <p:cond delay="indefinite"/>
                      </p:stCondLst>
                      <p:childTnLst>
                        <p:par>
                          <p:cTn fill="hold" id="301">
                            <p:stCondLst>
                              <p:cond delay="0"/>
                            </p:stCondLst>
                            <p:childTnLst>
                              <p:par>
                                <p:cTn fill="hold" id="302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73" st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04"/>
                                        <p:tgtEl>
                                          <p:spTgt spid="171">
                                            <p:txEl>
                                              <p:pRg end="73" st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305"/>
                                        <p:tgtEl>
                                          <p:spTgt spid="171">
                                            <p:txEl>
                                              <p:pRg end="73" st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306"/>
                                        <p:tgtEl>
                                          <p:spTgt spid="171">
                                            <p:txEl>
                                              <p:pRg end="73" st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7">
                      <p:stCondLst>
                        <p:cond delay="indefinite"/>
                      </p:stCondLst>
                      <p:childTnLst>
                        <p:par>
                          <p:cTn fill="hold" id="308">
                            <p:stCondLst>
                              <p:cond delay="0"/>
                            </p:stCondLst>
                            <p:childTnLst>
                              <p:par>
                                <p:cTn fill="hold" id="309" nodeType="click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22" st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11"/>
                                        <p:tgtEl>
                                          <p:spTgt spid="171">
                                            <p:txEl>
                                              <p:pRg end="122" st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312"/>
                                        <p:tgtEl>
                                          <p:spTgt spid="171">
                                            <p:txEl>
                                              <p:pRg end="122" st="7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313"/>
                                        <p:tgtEl>
                                          <p:spTgt spid="171">
                                            <p:txEl>
                                              <p:pRg end="122" st="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