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/>
            <a:r>
              <a:rPr lang="ru-RU" sz="4400">
                <a:solidFill>
                  <a:srgbClr val="000000"/>
                </a:solidFill>
                <a:latin typeface="Calibri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000000"/>
                </a:solidFill>
                <a:latin typeface="Calibri"/>
              </a:rPr>
              <a:t>18.3.20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F1111181-7141-4171-91E1-A131019131F1}" type="slidenum">
              <a:rPr lang="ru-RU">
                <a:solidFill>
                  <a:srgbClr val="000000"/>
                </a:solidFill>
                <a:latin typeface="Calibri"/>
              </a:rPr>
              <a:t>&lt;номер&gt;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/>
            <a:r>
              <a:rPr lang="ru-RU" sz="4400">
                <a:solidFill>
                  <a:srgbClr val="000000"/>
                </a:solidFill>
                <a:latin typeface="Calibri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Calibri"/>
              </a:rPr>
              <a:t>Восьмой уровень структуры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Девятый уровень структурыОбразец текста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Второй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Третий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Пятый уровень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000000"/>
                </a:solidFill>
                <a:latin typeface="Calibri"/>
              </a:rPr>
              <a:t>18.3.20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61511101-C1D1-4161-8191-B10161B171C1}" type="slidenum">
              <a:rPr lang="ru-RU">
                <a:solidFill>
                  <a:srgbClr val="000000"/>
                </a:solidFill>
                <a:latin typeface="Calibri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75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</p:spPr>
        <p:txBody>
          <a:bodyPr/>
          <a:p>
            <a:pPr algn="ctr"/>
            <a:endParaRPr/>
          </a:p>
        </p:txBody>
      </p:sp>
      <p:pic>
        <p:nvPicPr>
          <p:cNvPr descr="" id="76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3640" cy="6857640"/>
          </a:xfrm>
          <a:prstGeom prst="rect">
            <a:avLst/>
          </a:prstGeom>
        </p:spPr>
      </p:pic>
      <p:sp>
        <p:nvSpPr>
          <p:cNvPr id="77" name="CustomShape 3"/>
          <p:cNvSpPr/>
          <p:nvPr/>
        </p:nvSpPr>
        <p:spPr>
          <a:xfrm>
            <a:off x="755640" y="548640"/>
            <a:ext cx="7632360" cy="9435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c00000"/>
                </a:solidFill>
                <a:latin typeface="Arial Unicode MS"/>
                <a:ea typeface="Arial Unicode MS"/>
              </a:rPr>
              <a:t>     </a:t>
            </a:r>
            <a:r>
              <a:rPr b="1" lang="ru-RU" sz="2800">
                <a:solidFill>
                  <a:srgbClr val="c00000"/>
                </a:solidFill>
                <a:latin typeface="Arial Unicode MS"/>
                <a:ea typeface="Arial Unicode MS"/>
              </a:rPr>
              <a:t>СЛОЖЕНИЕ И ВЫЧИТАНИЕ ВИДА </a:t>
            </a:r>
            <a:endParaRPr/>
          </a:p>
          <a:p>
            <a:r>
              <a:rPr b="1" lang="ru-RU" sz="2800">
                <a:solidFill>
                  <a:srgbClr val="c00000"/>
                </a:solidFill>
                <a:latin typeface="Arial Unicode MS"/>
                <a:ea typeface="Arial Unicode MS"/>
              </a:rPr>
              <a:t>                  </a:t>
            </a:r>
            <a:r>
              <a:rPr b="1" lang="ru-RU" sz="2800">
                <a:solidFill>
                  <a:srgbClr val="c00000"/>
                </a:solidFill>
                <a:latin typeface="Arial Unicode MS"/>
                <a:ea typeface="Arial Unicode MS"/>
              </a:rPr>
              <a:t>10 + 7, 17 – 7, 17 – 10 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7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  <p:pic>
        <p:nvPicPr>
          <p:cNvPr descr="" id="175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3640" cy="6857640"/>
          </a:xfrm>
          <a:prstGeom prst="rect">
            <a:avLst/>
          </a:prstGeom>
        </p:spPr>
      </p:pic>
      <p:sp>
        <p:nvSpPr>
          <p:cNvPr id="176" name="CustomShape 3"/>
          <p:cNvSpPr/>
          <p:nvPr/>
        </p:nvSpPr>
        <p:spPr>
          <a:xfrm>
            <a:off x="1773000" y="1052640"/>
            <a:ext cx="4589640" cy="1737720"/>
          </a:xfrm>
          <a:prstGeom prst="rect">
            <a:avLst/>
          </a:prstGeom>
        </p:spPr>
        <p:txBody>
          <a:bodyPr wrap="none"/>
          <a:p>
            <a:pPr algn="ctr"/>
            <a:r>
              <a:rPr b="1" lang="ru-RU" sz="5400">
                <a:solidFill>
                  <a:srgbClr val="5e447c"/>
                </a:solidFill>
                <a:latin typeface="Calibri"/>
              </a:rPr>
              <a:t>Молодцы,</a:t>
            </a:r>
            <a:endParaRPr/>
          </a:p>
          <a:p>
            <a:pPr algn="ctr"/>
            <a:r>
              <a:rPr b="1" lang="ru-RU" sz="5400">
                <a:solidFill>
                  <a:srgbClr val="5e447c"/>
                </a:solidFill>
                <a:latin typeface="Calibri"/>
              </a:rPr>
              <a:t>Так держать!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79" name="CustomShape 2"/>
          <p:cNvSpPr/>
          <p:nvPr/>
        </p:nvSpPr>
        <p:spPr>
          <a:xfrm>
            <a:off x="1187640" y="188640"/>
            <a:ext cx="4523400" cy="57780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3200">
                <a:solidFill>
                  <a:srgbClr val="c00000"/>
                </a:solidFill>
                <a:latin typeface="Times New Roman"/>
              </a:rPr>
              <a:t>Логическая разминка</a:t>
            </a:r>
            <a:endParaRPr/>
          </a:p>
        </p:txBody>
      </p:sp>
      <p:sp>
        <p:nvSpPr>
          <p:cNvPr id="80" name="CustomShape 3"/>
          <p:cNvSpPr/>
          <p:nvPr/>
        </p:nvSpPr>
        <p:spPr>
          <a:xfrm>
            <a:off x="395640" y="836640"/>
            <a:ext cx="7848360" cy="6611400"/>
          </a:xfrm>
          <a:prstGeom prst="rect">
            <a:avLst/>
          </a:prstGeom>
        </p:spPr>
        <p:txBody>
          <a:bodyPr bIns="45000" lIns="90000" rIns="90000" tIns="45000"/>
          <a:p>
            <a:pPr>
              <a:buFont charset="2" typeface="Wingdings"/>
              <a:buChar char=""/>
            </a:pPr>
            <a:r>
              <a:rPr b="1" lang="ru-RU" sz="2800">
                <a:solidFill>
                  <a:srgbClr val="000000"/>
                </a:solidFill>
                <a:latin typeface="Times New Roman"/>
              </a:rPr>
              <a:t>Катя, Галя и Оля спрятали игрушки медвежонка, зайчика и слоника. Кто какую игрушку спрятал, если известно, что Оля не прятала ни зайчика ни медвежонка, а Катя не прятала зайчика?</a:t>
            </a:r>
            <a:endParaRPr/>
          </a:p>
          <a:p>
            <a:r>
              <a:rPr b="1" lang="ru-RU" sz="2800">
                <a:solidFill>
                  <a:srgbClr val="000000"/>
                </a:solidFill>
                <a:latin typeface="Times New Roman"/>
              </a:rPr>
              <a:t>                                   </a:t>
            </a:r>
            <a:r>
              <a:rPr b="1" lang="ru-RU" sz="2800">
                <a:solidFill>
                  <a:srgbClr val="ff0066"/>
                </a:solidFill>
                <a:latin typeface="Times New Roman"/>
              </a:rPr>
              <a:t>(Оля – слоника,</a:t>
            </a:r>
            <a:endParaRPr/>
          </a:p>
          <a:p>
            <a:r>
              <a:rPr b="1" lang="ru-RU" sz="2800">
                <a:solidFill>
                  <a:srgbClr val="ff0066"/>
                </a:solidFill>
                <a:latin typeface="Times New Roman"/>
              </a:rPr>
              <a:t>                                    </a:t>
            </a:r>
            <a:r>
              <a:rPr b="1" lang="ru-RU" sz="2800">
                <a:solidFill>
                  <a:srgbClr val="ff0066"/>
                </a:solidFill>
                <a:latin typeface="Times New Roman"/>
              </a:rPr>
              <a:t>Катя – медвежонка,</a:t>
            </a:r>
            <a:endParaRPr/>
          </a:p>
          <a:p>
            <a:r>
              <a:rPr b="1" lang="ru-RU" sz="2800">
                <a:solidFill>
                  <a:srgbClr val="ff0066"/>
                </a:solidFill>
                <a:latin typeface="Times New Roman"/>
              </a:rPr>
              <a:t>                                    </a:t>
            </a:r>
            <a:r>
              <a:rPr b="1" lang="ru-RU" sz="2800">
                <a:solidFill>
                  <a:srgbClr val="ff0066"/>
                </a:solidFill>
                <a:latin typeface="Times New Roman"/>
              </a:rPr>
              <a:t>Галя – зайчика.)</a:t>
            </a:r>
            <a:endParaRPr/>
          </a:p>
          <a:p>
            <a:pPr>
              <a:buFont charset="2" typeface="Wingdings"/>
              <a:buChar char=""/>
            </a:pPr>
            <a:r>
              <a:rPr b="1" lang="ru-RU" sz="2800">
                <a:solidFill>
                  <a:srgbClr val="000000"/>
                </a:solidFill>
                <a:latin typeface="Times New Roman"/>
              </a:rPr>
              <a:t>У Тани было 5 орехов. Когда она отдала один,</a:t>
            </a:r>
            <a:endParaRPr/>
          </a:p>
          <a:p>
            <a:r>
              <a:rPr b="1" lang="ru-RU" sz="2800">
                <a:solidFill>
                  <a:srgbClr val="000000"/>
                </a:solidFill>
                <a:latin typeface="Times New Roman"/>
              </a:rPr>
              <a:t>            </a:t>
            </a:r>
            <a:r>
              <a:rPr b="1" lang="ru-RU" sz="2800">
                <a:solidFill>
                  <a:srgbClr val="000000"/>
                </a:solidFill>
                <a:latin typeface="Times New Roman"/>
              </a:rPr>
              <a:t>орех брату, у них стало поровну орехов.</a:t>
            </a:r>
            <a:endParaRPr/>
          </a:p>
          <a:p>
            <a:r>
              <a:rPr b="1" lang="ru-RU" sz="2800">
                <a:solidFill>
                  <a:srgbClr val="000000"/>
                </a:solidFill>
                <a:latin typeface="Times New Roman"/>
              </a:rPr>
              <a:t>                  </a:t>
            </a:r>
            <a:r>
              <a:rPr b="1" lang="ru-RU" sz="2800">
                <a:solidFill>
                  <a:srgbClr val="000000"/>
                </a:solidFill>
                <a:latin typeface="Times New Roman"/>
              </a:rPr>
              <a:t>Сколько орехов было у брата?</a:t>
            </a:r>
            <a:endParaRPr/>
          </a:p>
          <a:p>
            <a:r>
              <a:rPr b="1" lang="ru-RU" sz="2800">
                <a:solidFill>
                  <a:srgbClr val="ff0066"/>
                </a:solidFill>
                <a:latin typeface="Times New Roman"/>
              </a:rPr>
              <a:t>                                              </a:t>
            </a:r>
            <a:r>
              <a:rPr b="1" lang="ru-RU" sz="2800">
                <a:solidFill>
                  <a:srgbClr val="ff0066"/>
                </a:solidFill>
                <a:latin typeface="Times New Roman"/>
              </a:rPr>
              <a:t>(3)</a:t>
            </a:r>
            <a:endParaRPr/>
          </a:p>
          <a:p>
            <a:r>
              <a:rPr lang="ru-RU" sz="2800">
                <a:solidFill>
                  <a:srgbClr val="000000"/>
                </a:solidFill>
                <a:latin typeface="Times New Roman"/>
              </a:rPr>
              <a:t>                                                                                                                </a:t>
            </a:r>
            <a:endParaRPr/>
          </a:p>
          <a:p>
            <a:endParaRPr/>
          </a:p>
          <a:p>
            <a:r>
              <a:rPr lang="ru-RU">
                <a:solidFill>
                  <a:srgbClr val="000000"/>
                </a:solidFill>
                <a:latin typeface="Calibri"/>
              </a:rPr>
              <a:t> 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dur="indefinite" id="4" nodeType="mainSeq">
                <p:childTnLst>
                  <p:par>
                    <p:cTn fill="hold" id="5">
                      <p:stCondLst>
                        <p:cond delay="indefinite"/>
                      </p:stCondLst>
                      <p:childTnLst>
                        <p:par>
                          <p:cTn fill="hold" id="6">
                            <p:stCondLst>
                              <p:cond delay="0"/>
                            </p:stCondLst>
                            <p:childTnLst>
                              <p:par>
                                <p:cTn fill="hold" id="7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230" st="1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9"/>
                                        <p:tgtEl>
                                          <p:spTgt spid="80">
                                            <p:txEl>
                                              <p:pRg end="230" st="17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2000" fill="hold" id="10"/>
                                        <p:tgtEl>
                                          <p:spTgt spid="80">
                                            <p:txEl>
                                              <p:pRg end="230" st="17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11"/>
                                        <p:tgtEl>
                                          <p:spTgt spid="80">
                                            <p:txEl>
                                              <p:pRg end="230" st="17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2" nodeType="with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285" st="2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4"/>
                                        <p:tgtEl>
                                          <p:spTgt spid="80">
                                            <p:txEl>
                                              <p:pRg end="285" st="2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2000" fill="hold" id="15"/>
                                        <p:tgtEl>
                                          <p:spTgt spid="80">
                                            <p:txEl>
                                              <p:pRg end="285" st="2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16"/>
                                        <p:tgtEl>
                                          <p:spTgt spid="80">
                                            <p:txEl>
                                              <p:pRg end="285" st="2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338" st="2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19"/>
                                        <p:tgtEl>
                                          <p:spTgt spid="80">
                                            <p:txEl>
                                              <p:pRg end="338" st="28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2000" fill="hold" id="20"/>
                                        <p:tgtEl>
                                          <p:spTgt spid="80">
                                            <p:txEl>
                                              <p:pRg end="338" st="28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21"/>
                                        <p:tgtEl>
                                          <p:spTgt spid="80">
                                            <p:txEl>
                                              <p:pRg end="338" st="28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>
                      <p:stCondLst>
                        <p:cond delay="indefinite"/>
                      </p:stCondLst>
                      <p:childTnLst>
                        <p:par>
                          <p:cTn fill="hold" id="23">
                            <p:stCondLst>
                              <p:cond delay="0"/>
                            </p:stCondLst>
                            <p:childTnLst>
                              <p:par>
                                <p:cTn fill="hold" id="24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383" st="3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26"/>
                                        <p:tgtEl>
                                          <p:spTgt spid="80">
                                            <p:txEl>
                                              <p:pRg end="383" st="33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27"/>
                                        <p:tgtEl>
                                          <p:spTgt spid="80">
                                            <p:txEl>
                                              <p:pRg end="383" st="33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28"/>
                                        <p:tgtEl>
                                          <p:spTgt spid="80">
                                            <p:txEl>
                                              <p:pRg end="383" st="3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435" st="3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31"/>
                                        <p:tgtEl>
                                          <p:spTgt spid="80">
                                            <p:txEl>
                                              <p:pRg end="435" st="38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32"/>
                                        <p:tgtEl>
                                          <p:spTgt spid="80">
                                            <p:txEl>
                                              <p:pRg end="435" st="38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33"/>
                                        <p:tgtEl>
                                          <p:spTgt spid="80">
                                            <p:txEl>
                                              <p:pRg end="435" st="38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482" st="4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36"/>
                                        <p:tgtEl>
                                          <p:spTgt spid="80">
                                            <p:txEl>
                                              <p:pRg end="482" st="43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37"/>
                                        <p:tgtEl>
                                          <p:spTgt spid="80">
                                            <p:txEl>
                                              <p:pRg end="482" st="43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38"/>
                                        <p:tgtEl>
                                          <p:spTgt spid="80">
                                            <p:txEl>
                                              <p:pRg end="482" st="4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">
                      <p:stCondLst>
                        <p:cond delay="indefinite"/>
                      </p:stCondLst>
                      <p:childTnLst>
                        <p:par>
                          <p:cTn fill="hold" id="40">
                            <p:stCondLst>
                              <p:cond delay="0"/>
                            </p:stCondLst>
                            <p:childTnLst>
                              <p:par>
                                <p:cTn fill="hold" id="41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end="532" st="4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43"/>
                                        <p:tgtEl>
                                          <p:spTgt spid="80">
                                            <p:txEl>
                                              <p:pRg end="532" st="48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44"/>
                                        <p:tgtEl>
                                          <p:spTgt spid="80">
                                            <p:txEl>
                                              <p:pRg end="532" st="48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45"/>
                                        <p:tgtEl>
                                          <p:spTgt spid="80">
                                            <p:txEl>
                                              <p:pRg end="532" st="48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pic>
        <p:nvPicPr>
          <p:cNvPr descr="" id="82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3640" cy="6857640"/>
          </a:xfrm>
          <a:prstGeom prst="rect">
            <a:avLst/>
          </a:prstGeom>
        </p:spPr>
      </p:pic>
      <p:sp>
        <p:nvSpPr>
          <p:cNvPr id="83" name="CustomShape 2"/>
          <p:cNvSpPr/>
          <p:nvPr/>
        </p:nvSpPr>
        <p:spPr>
          <a:xfrm>
            <a:off x="568440" y="620640"/>
            <a:ext cx="5990400" cy="82152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4800">
                <a:solidFill>
                  <a:srgbClr val="7030a0"/>
                </a:solidFill>
                <a:latin typeface="Times New Roman"/>
              </a:rPr>
              <a:t>Дополни число до 10</a:t>
            </a:r>
            <a:r>
              <a:rPr b="1" lang="ru-RU" sz="3200">
                <a:solidFill>
                  <a:srgbClr val="7030a0"/>
                </a:solidFill>
                <a:latin typeface="Times New Roman"/>
              </a:rPr>
              <a:t>.</a:t>
            </a:r>
            <a:endParaRPr/>
          </a:p>
        </p:txBody>
      </p:sp>
      <p:sp>
        <p:nvSpPr>
          <p:cNvPr id="84" name="CustomShape 3"/>
          <p:cNvSpPr/>
          <p:nvPr/>
        </p:nvSpPr>
        <p:spPr>
          <a:xfrm>
            <a:off x="833760" y="2997000"/>
            <a:ext cx="1095120" cy="91332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ru-RU" sz="5400">
                <a:solidFill>
                  <a:srgbClr val="ff0066"/>
                </a:solidFill>
                <a:latin typeface="Arial Black"/>
              </a:rPr>
              <a:t>10</a:t>
            </a:r>
            <a:endParaRPr/>
          </a:p>
        </p:txBody>
      </p:sp>
      <p:sp>
        <p:nvSpPr>
          <p:cNvPr id="85" name="CustomShape 4"/>
          <p:cNvSpPr/>
          <p:nvPr/>
        </p:nvSpPr>
        <p:spPr>
          <a:xfrm>
            <a:off x="2630880" y="3501000"/>
            <a:ext cx="485640" cy="82152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4800">
                <a:solidFill>
                  <a:srgbClr val="002060"/>
                </a:solidFill>
                <a:latin typeface="Times New Roman"/>
              </a:rPr>
              <a:t>2</a:t>
            </a:r>
            <a:endParaRPr/>
          </a:p>
        </p:txBody>
      </p:sp>
      <p:sp>
        <p:nvSpPr>
          <p:cNvPr id="86" name="CustomShape 5"/>
          <p:cNvSpPr/>
          <p:nvPr/>
        </p:nvSpPr>
        <p:spPr>
          <a:xfrm>
            <a:off x="3639240" y="2493000"/>
            <a:ext cx="485640" cy="82152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4800">
                <a:solidFill>
                  <a:srgbClr val="ff0000"/>
                </a:solidFill>
                <a:latin typeface="Times New Roman"/>
              </a:rPr>
              <a:t>4</a:t>
            </a:r>
            <a:endParaRPr/>
          </a:p>
        </p:txBody>
      </p:sp>
      <p:sp>
        <p:nvSpPr>
          <p:cNvPr id="87" name="CustomShape 6"/>
          <p:cNvSpPr/>
          <p:nvPr/>
        </p:nvSpPr>
        <p:spPr>
          <a:xfrm>
            <a:off x="4647240" y="3501000"/>
            <a:ext cx="485640" cy="82152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4800">
                <a:solidFill>
                  <a:srgbClr val="002060"/>
                </a:solidFill>
                <a:latin typeface="Times New Roman"/>
              </a:rPr>
              <a:t>7</a:t>
            </a:r>
            <a:endParaRPr/>
          </a:p>
        </p:txBody>
      </p:sp>
      <p:sp>
        <p:nvSpPr>
          <p:cNvPr id="88" name="CustomShape 7"/>
          <p:cNvSpPr/>
          <p:nvPr/>
        </p:nvSpPr>
        <p:spPr>
          <a:xfrm>
            <a:off x="5724000" y="2493000"/>
            <a:ext cx="431640" cy="82152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4800">
                <a:solidFill>
                  <a:srgbClr val="ff0000"/>
                </a:solidFill>
                <a:latin typeface="Times New Roman"/>
              </a:rPr>
              <a:t>9</a:t>
            </a:r>
            <a:endParaRPr/>
          </a:p>
        </p:txBody>
      </p:sp>
      <p:sp>
        <p:nvSpPr>
          <p:cNvPr id="89" name="CustomShape 8"/>
          <p:cNvSpPr/>
          <p:nvPr/>
        </p:nvSpPr>
        <p:spPr>
          <a:xfrm>
            <a:off x="6735600" y="3501000"/>
            <a:ext cx="485640" cy="82152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4800">
                <a:solidFill>
                  <a:srgbClr val="002060"/>
                </a:solidFill>
                <a:latin typeface="Times New Roman"/>
              </a:rPr>
              <a:t>5</a:t>
            </a:r>
            <a:endParaRPr/>
          </a:p>
        </p:txBody>
      </p:sp>
    </p:spTree>
  </p:cSld>
  <p:timing>
    <p:tnLst>
      <p:par>
        <p:cTn dur="indefinite" id="46" nodeType="tmRoot" restart="never">
          <p:childTnLst>
            <p:seq>
              <p:cTn dur="indefinite" id="47" nodeType="mainSeq">
                <p:childTnLst>
                  <p:par>
                    <p:cTn fill="hold" id="48">
                      <p:stCondLst>
                        <p:cond delay="indefinite"/>
                      </p:stCondLst>
                      <p:childTnLst>
                        <p:par>
                          <p:cTn fill="hold" id="49">
                            <p:stCondLst>
                              <p:cond delay="0"/>
                            </p:stCondLst>
                            <p:childTnLst>
                              <p:par>
                                <p:cTn fill="hold" id="50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52"/>
                                        <p:tgtEl>
                                          <p:spTgt spid="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53"/>
                                        <p:tgtEl>
                                          <p:spTgt spid="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54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5">
                      <p:stCondLst>
                        <p:cond delay="indefinite"/>
                      </p:stCondLst>
                      <p:childTnLst>
                        <p:par>
                          <p:cTn fill="hold" id="56">
                            <p:stCondLst>
                              <p:cond delay="0"/>
                            </p:stCondLst>
                            <p:childTnLst>
                              <p:par>
                                <p:cTn fill="hold" id="57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59"/>
                                        <p:tgtEl>
                                          <p:spTgt spid="86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60"/>
                                        <p:tgtEl>
                                          <p:spTgt spid="86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61"/>
                                        <p:tgtEl>
                                          <p:spTgt spid="86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2">
                      <p:stCondLst>
                        <p:cond delay="indefinite"/>
                      </p:stCondLst>
                      <p:childTnLst>
                        <p:par>
                          <p:cTn fill="hold" id="63">
                            <p:stCondLst>
                              <p:cond delay="0"/>
                            </p:stCondLst>
                            <p:childTnLst>
                              <p:par>
                                <p:cTn fill="hold" id="64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66"/>
                                        <p:tgtEl>
                                          <p:spTgt spid="87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67"/>
                                        <p:tgtEl>
                                          <p:spTgt spid="87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68"/>
                                        <p:tgtEl>
                                          <p:spTgt spid="87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9">
                      <p:stCondLst>
                        <p:cond delay="indefinite"/>
                      </p:stCondLst>
                      <p:childTnLst>
                        <p:par>
                          <p:cTn fill="hold" id="70">
                            <p:stCondLst>
                              <p:cond delay="0"/>
                            </p:stCondLst>
                            <p:childTnLst>
                              <p:par>
                                <p:cTn fill="hold" id="71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73"/>
                                        <p:tgtEl>
                                          <p:spTgt spid="88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74"/>
                                        <p:tgtEl>
                                          <p:spTgt spid="88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75"/>
                                        <p:tgtEl>
                                          <p:spTgt spid="88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6">
                      <p:stCondLst>
                        <p:cond delay="indefinite"/>
                      </p:stCondLst>
                      <p:childTnLst>
                        <p:par>
                          <p:cTn fill="hold" id="77">
                            <p:stCondLst>
                              <p:cond delay="0"/>
                            </p:stCondLst>
                            <p:childTnLst>
                              <p:par>
                                <p:cTn fill="hold" id="78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80"/>
                                        <p:tgtEl>
                                          <p:spTgt spid="89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81"/>
                                        <p:tgtEl>
                                          <p:spTgt spid="89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82"/>
                                        <p:tgtEl>
                                          <p:spTgt spid="89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9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  <p:pic>
        <p:nvPicPr>
          <p:cNvPr descr="" id="92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3640" cy="6857640"/>
          </a:xfrm>
          <a:prstGeom prst="rect">
            <a:avLst/>
          </a:prstGeom>
        </p:spPr>
      </p:pic>
      <p:pic>
        <p:nvPicPr>
          <p:cNvPr descr="" id="93" name="Picture 6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640" cy="6857640"/>
          </a:xfrm>
          <a:prstGeom prst="rect">
            <a:avLst/>
          </a:prstGeom>
        </p:spPr>
      </p:pic>
      <p:sp>
        <p:nvSpPr>
          <p:cNvPr id="94" name="CustomShape 3"/>
          <p:cNvSpPr/>
          <p:nvPr/>
        </p:nvSpPr>
        <p:spPr>
          <a:xfrm>
            <a:off x="714240" y="332640"/>
            <a:ext cx="5949000" cy="57780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200">
                <a:solidFill>
                  <a:srgbClr val="c00000"/>
                </a:solidFill>
                <a:latin typeface="Times New Roman"/>
              </a:rPr>
              <a:t>Добавь к задаче второй вопрос.</a:t>
            </a:r>
            <a:endParaRPr/>
          </a:p>
        </p:txBody>
      </p:sp>
      <p:sp>
        <p:nvSpPr>
          <p:cNvPr id="95" name="CustomShape 4"/>
          <p:cNvSpPr/>
          <p:nvPr/>
        </p:nvSpPr>
        <p:spPr>
          <a:xfrm>
            <a:off x="395640" y="1124640"/>
            <a:ext cx="7632360" cy="2497680"/>
          </a:xfrm>
          <a:prstGeom prst="rect">
            <a:avLst/>
          </a:prstGeom>
        </p:spPr>
        <p:txBody>
          <a:bodyPr bIns="45000" lIns="90000" rIns="90000" tIns="45000"/>
          <a:p>
            <a:pPr>
              <a:buFont charset="2" typeface="Wingdings"/>
              <a:buChar char=""/>
            </a:pPr>
            <a:r>
              <a:rPr b="1" i="1" lang="ru-RU" sz="2800">
                <a:solidFill>
                  <a:srgbClr val="002060"/>
                </a:solidFill>
                <a:latin typeface="Times New Roman"/>
              </a:rPr>
              <a:t>В подарок положили 6 леденцов, а шоколадных конфет – на 3 больше. Сколько шоколадных конфет положили в подарок?</a:t>
            </a:r>
            <a:endParaRPr/>
          </a:p>
          <a:p>
            <a:pPr>
              <a:buFont typeface="Arial"/>
              <a:buChar char="•"/>
            </a:pPr>
            <a:r>
              <a:rPr b="1" lang="ru-RU" sz="2800">
                <a:solidFill>
                  <a:srgbClr val="ff0066"/>
                </a:solidFill>
                <a:latin typeface="Times New Roman"/>
              </a:rPr>
              <a:t>(Сколько всего конфет положили в подарок?)</a:t>
            </a:r>
            <a:endParaRPr/>
          </a:p>
          <a:p>
            <a:endParaRPr/>
          </a:p>
        </p:txBody>
      </p:sp>
      <p:sp>
        <p:nvSpPr>
          <p:cNvPr id="96" name="CustomShape 5"/>
          <p:cNvSpPr/>
          <p:nvPr/>
        </p:nvSpPr>
        <p:spPr>
          <a:xfrm>
            <a:off x="1763640" y="3501000"/>
            <a:ext cx="6192360" cy="2497680"/>
          </a:xfrm>
          <a:prstGeom prst="rect">
            <a:avLst/>
          </a:prstGeom>
        </p:spPr>
        <p:txBody>
          <a:bodyPr bIns="45000" lIns="90000" rIns="90000" tIns="45000"/>
          <a:p>
            <a:pPr>
              <a:buFont charset="2" typeface="Wingdings"/>
              <a:buChar char=""/>
            </a:pPr>
            <a:r>
              <a:rPr b="1" i="1" lang="ru-RU" sz="2800">
                <a:solidFill>
                  <a:srgbClr val="006600"/>
                </a:solidFill>
                <a:latin typeface="Times New Roman"/>
              </a:rPr>
              <a:t>Оля купила 5 тетрадей в линейку, а в клетку -  на 2 меньше. Сколько тетрадей в клетку купила Оля?</a:t>
            </a:r>
            <a:endParaRPr/>
          </a:p>
          <a:p>
            <a:pPr>
              <a:buFont typeface="Arial"/>
              <a:buChar char="•"/>
            </a:pPr>
            <a:r>
              <a:rPr b="1" lang="ru-RU" sz="2800">
                <a:solidFill>
                  <a:srgbClr val="ff0066"/>
                </a:solidFill>
                <a:latin typeface="Times New Roman"/>
              </a:rPr>
              <a:t>(Сколько всего тетрадей купила     Оля?)</a:t>
            </a:r>
            <a:endParaRPr/>
          </a:p>
          <a:p>
            <a:endParaRPr/>
          </a:p>
        </p:txBody>
      </p:sp>
    </p:spTree>
  </p:cSld>
  <p:timing>
    <p:tnLst>
      <p:par>
        <p:cTn dur="indefinite" id="83" nodeType="tmRoot" restart="never">
          <p:childTnLst>
            <p:seq>
              <p:cTn dur="indefinite" id="84" nodeType="mainSeq">
                <p:childTnLst>
                  <p:par>
                    <p:cTn fill="hold" id="85">
                      <p:stCondLst>
                        <p:cond delay="indefinite"/>
                      </p:stCondLst>
                      <p:childTnLst>
                        <p:par>
                          <p:cTn fill="hold" id="86">
                            <p:stCondLst>
                              <p:cond delay="0"/>
                            </p:stCondLst>
                            <p:childTnLst>
                              <p:par>
                                <p:cTn fill="hold" id="87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155" st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89"/>
                                        <p:tgtEl>
                                          <p:spTgt spid="95">
                                            <p:txEl>
                                              <p:pRg end="155" st="1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90"/>
                                        <p:tgtEl>
                                          <p:spTgt spid="95">
                                            <p:txEl>
                                              <p:pRg end="155" st="1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91"/>
                                        <p:tgtEl>
                                          <p:spTgt spid="95">
                                            <p:txEl>
                                              <p:pRg end="155" st="1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2">
                      <p:stCondLst>
                        <p:cond delay="indefinite"/>
                      </p:stCondLst>
                      <p:childTnLst>
                        <p:par>
                          <p:cTn fill="hold" id="93">
                            <p:stCondLst>
                              <p:cond delay="0"/>
                            </p:stCondLst>
                            <p:childTnLst>
                              <p:par>
                                <p:cTn fill="hold" id="94" nodeType="clickEffect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9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96"/>
                                        <p:tgtEl>
                                          <p:spTgt spid="96">
                                            <p:txEl>
                                              <p:pRg end="98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2000" fill="hold" id="97"/>
                                        <p:tgtEl>
                                          <p:spTgt spid="96">
                                            <p:txEl>
                                              <p:pRg end="9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98"/>
                                        <p:tgtEl>
                                          <p:spTgt spid="96">
                                            <p:txEl>
                                              <p:pRg end="9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9">
                      <p:stCondLst>
                        <p:cond delay="indefinite"/>
                      </p:stCondLst>
                      <p:childTnLst>
                        <p:par>
                          <p:cTn fill="hold" id="100">
                            <p:stCondLst>
                              <p:cond delay="0"/>
                            </p:stCondLst>
                            <p:childTnLst>
                              <p:par>
                                <p:cTn fill="hold" id="101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139" st="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103"/>
                                        <p:tgtEl>
                                          <p:spTgt spid="96">
                                            <p:txEl>
                                              <p:pRg end="139" st="9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104"/>
                                        <p:tgtEl>
                                          <p:spTgt spid="96">
                                            <p:txEl>
                                              <p:pRg end="139" st="9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105"/>
                                        <p:tgtEl>
                                          <p:spTgt spid="96">
                                            <p:txEl>
                                              <p:pRg end="139" st="9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9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endParaRPr/>
          </a:p>
        </p:txBody>
      </p:sp>
      <p:pic>
        <p:nvPicPr>
          <p:cNvPr descr="" id="99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3640" cy="6857640"/>
          </a:xfrm>
          <a:prstGeom prst="rect">
            <a:avLst/>
          </a:prstGeom>
        </p:spPr>
      </p:pic>
      <p:sp>
        <p:nvSpPr>
          <p:cNvPr id="100" name="CustomShape 3"/>
          <p:cNvSpPr/>
          <p:nvPr/>
        </p:nvSpPr>
        <p:spPr>
          <a:xfrm>
            <a:off x="827640" y="260640"/>
            <a:ext cx="6768360" cy="106524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3200">
                <a:solidFill>
                  <a:srgbClr val="c00000"/>
                </a:solidFill>
                <a:latin typeface="Times New Roman"/>
              </a:rPr>
              <a:t>Прочитай  числа в порядке</a:t>
            </a:r>
            <a:endParaRPr/>
          </a:p>
          <a:p>
            <a:r>
              <a:rPr b="1" lang="ru-RU" sz="3200">
                <a:solidFill>
                  <a:srgbClr val="c00000"/>
                </a:solidFill>
                <a:latin typeface="Times New Roman"/>
              </a:rPr>
              <a:t>                                      </a:t>
            </a:r>
            <a:r>
              <a:rPr b="1" lang="ru-RU" sz="3200">
                <a:solidFill>
                  <a:srgbClr val="c00000"/>
                </a:solidFill>
                <a:latin typeface="Times New Roman"/>
              </a:rPr>
              <a:t>возрастания.</a:t>
            </a:r>
            <a:endParaRPr/>
          </a:p>
        </p:txBody>
      </p:sp>
      <p:sp>
        <p:nvSpPr>
          <p:cNvPr id="101" name="CustomShape 4"/>
          <p:cNvSpPr/>
          <p:nvPr/>
        </p:nvSpPr>
        <p:spPr>
          <a:xfrm>
            <a:off x="1191240" y="980640"/>
            <a:ext cx="587520" cy="25275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200">
                <a:solidFill>
                  <a:srgbClr val="006600"/>
                </a:solidFill>
                <a:latin typeface="Times New Roman"/>
              </a:rPr>
              <a:t>13</a:t>
            </a:r>
            <a:endParaRPr/>
          </a:p>
          <a:p>
            <a:r>
              <a:rPr b="1" lang="ru-RU" sz="3200">
                <a:solidFill>
                  <a:srgbClr val="006600"/>
                </a:solidFill>
                <a:latin typeface="Times New Roman"/>
              </a:rPr>
              <a:t>11</a:t>
            </a:r>
            <a:endParaRPr/>
          </a:p>
          <a:p>
            <a:r>
              <a:rPr b="1" lang="ru-RU" sz="3200">
                <a:solidFill>
                  <a:srgbClr val="006600"/>
                </a:solidFill>
                <a:latin typeface="Times New Roman"/>
              </a:rPr>
              <a:t>15</a:t>
            </a:r>
            <a:endParaRPr/>
          </a:p>
          <a:p>
            <a:r>
              <a:rPr b="1" lang="ru-RU" sz="3200">
                <a:solidFill>
                  <a:srgbClr val="006600"/>
                </a:solidFill>
                <a:latin typeface="Times New Roman"/>
              </a:rPr>
              <a:t>19</a:t>
            </a:r>
            <a:endParaRPr/>
          </a:p>
          <a:p>
            <a:r>
              <a:rPr b="1" lang="ru-RU" sz="3200">
                <a:solidFill>
                  <a:srgbClr val="006600"/>
                </a:solidFill>
                <a:latin typeface="Times New Roman"/>
              </a:rPr>
              <a:t>17</a:t>
            </a:r>
            <a:endParaRPr/>
          </a:p>
        </p:txBody>
      </p:sp>
      <p:sp>
        <p:nvSpPr>
          <p:cNvPr id="102" name="CustomShape 5"/>
          <p:cNvSpPr/>
          <p:nvPr/>
        </p:nvSpPr>
        <p:spPr>
          <a:xfrm>
            <a:off x="2343240" y="1196640"/>
            <a:ext cx="587520" cy="25275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200">
                <a:solidFill>
                  <a:srgbClr val="ff0066"/>
                </a:solidFill>
                <a:latin typeface="Times New Roman"/>
              </a:rPr>
              <a:t>12</a:t>
            </a:r>
            <a:endParaRPr/>
          </a:p>
          <a:p>
            <a:r>
              <a:rPr b="1" lang="ru-RU" sz="3200">
                <a:solidFill>
                  <a:srgbClr val="ff0066"/>
                </a:solidFill>
                <a:latin typeface="Times New Roman"/>
              </a:rPr>
              <a:t>16</a:t>
            </a:r>
            <a:endParaRPr/>
          </a:p>
          <a:p>
            <a:r>
              <a:rPr b="1" lang="ru-RU" sz="3200">
                <a:solidFill>
                  <a:srgbClr val="ff0066"/>
                </a:solidFill>
                <a:latin typeface="Times New Roman"/>
              </a:rPr>
              <a:t>10</a:t>
            </a:r>
            <a:endParaRPr/>
          </a:p>
          <a:p>
            <a:r>
              <a:rPr b="1" lang="ru-RU" sz="3200">
                <a:solidFill>
                  <a:srgbClr val="ff0066"/>
                </a:solidFill>
                <a:latin typeface="Times New Roman"/>
              </a:rPr>
              <a:t>14</a:t>
            </a:r>
            <a:endParaRPr/>
          </a:p>
          <a:p>
            <a:r>
              <a:rPr b="1" lang="ru-RU" sz="3200">
                <a:solidFill>
                  <a:srgbClr val="ff0066"/>
                </a:solidFill>
                <a:latin typeface="Times New Roman"/>
              </a:rPr>
              <a:t>18</a:t>
            </a:r>
            <a:endParaRPr/>
          </a:p>
        </p:txBody>
      </p:sp>
      <p:sp>
        <p:nvSpPr>
          <p:cNvPr id="103" name="CustomShape 6"/>
          <p:cNvSpPr/>
          <p:nvPr/>
        </p:nvSpPr>
        <p:spPr>
          <a:xfrm>
            <a:off x="3348000" y="2493000"/>
            <a:ext cx="5616360" cy="2223360"/>
          </a:xfrm>
          <a:prstGeom prst="rect">
            <a:avLst/>
          </a:prstGeom>
        </p:spPr>
        <p:txBody>
          <a:bodyPr bIns="45000" lIns="90000" rIns="90000" tIns="45000"/>
          <a:p>
            <a:pPr>
              <a:buFont charset="2" typeface="Wingdings"/>
              <a:buChar char=""/>
            </a:pPr>
            <a:r>
              <a:rPr b="1" lang="ru-RU" sz="2800">
                <a:solidFill>
                  <a:srgbClr val="002060"/>
                </a:solidFill>
                <a:latin typeface="Times New Roman"/>
              </a:rPr>
              <a:t>Расскажи о числах, сколько в каждом десятков, а сколько отдельных единиц?</a:t>
            </a:r>
            <a:endParaRPr/>
          </a:p>
          <a:p>
            <a:pPr>
              <a:buFont charset="2" typeface="Wingdings"/>
              <a:buChar char=""/>
            </a:pPr>
            <a:r>
              <a:rPr b="1" lang="ru-RU" sz="2800">
                <a:solidFill>
                  <a:srgbClr val="002060"/>
                </a:solidFill>
                <a:latin typeface="Times New Roman"/>
              </a:rPr>
              <a:t> </a:t>
            </a:r>
            <a:r>
              <a:rPr b="1" lang="ru-RU" sz="2800">
                <a:solidFill>
                  <a:srgbClr val="002060"/>
                </a:solidFill>
                <a:latin typeface="Times New Roman"/>
              </a:rPr>
              <a:t>Увеличь наибольшее из записанных чисел на 1.</a:t>
            </a:r>
            <a:endParaRPr/>
          </a:p>
        </p:txBody>
      </p:sp>
      <p:sp>
        <p:nvSpPr>
          <p:cNvPr id="104" name="CustomShape 7"/>
          <p:cNvSpPr/>
          <p:nvPr/>
        </p:nvSpPr>
        <p:spPr>
          <a:xfrm>
            <a:off x="1765080" y="5013000"/>
            <a:ext cx="5852880" cy="100440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buFont charset="2" typeface="Wingdings"/>
              <a:buChar char=""/>
            </a:pPr>
            <a:r>
              <a:rPr b="1" lang="ru-RU" sz="2800">
                <a:solidFill>
                  <a:srgbClr val="002060"/>
                </a:solidFill>
                <a:latin typeface="Times New Roman"/>
              </a:rPr>
              <a:t>Прочитайте разными способами</a:t>
            </a:r>
            <a:r>
              <a:rPr b="1" lang="ru-RU" sz="2800">
                <a:solidFill>
                  <a:srgbClr val="7030a0"/>
                </a:solidFill>
                <a:latin typeface="Times New Roman"/>
              </a:rPr>
              <a:t>:</a:t>
            </a:r>
            <a:r>
              <a:rPr b="1" lang="ru-RU" sz="2800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  <a:p>
            <a:r>
              <a:rPr b="1" lang="ru-RU" sz="3200">
                <a:solidFill>
                  <a:srgbClr val="000000"/>
                </a:solidFill>
                <a:latin typeface="Times New Roman"/>
              </a:rPr>
              <a:t>                    </a:t>
            </a:r>
            <a:r>
              <a:rPr b="1" lang="ru-RU" sz="3200">
                <a:solidFill>
                  <a:srgbClr val="ff0000"/>
                </a:solidFill>
                <a:latin typeface="Times New Roman"/>
              </a:rPr>
              <a:t>19+1=20</a:t>
            </a:r>
            <a:endParaRPr/>
          </a:p>
        </p:txBody>
      </p:sp>
    </p:spTree>
  </p:cSld>
  <p:timing>
    <p:tnLst>
      <p:par>
        <p:cTn dur="indefinite" id="106" nodeType="tmRoot" restart="never">
          <p:childTnLst>
            <p:seq>
              <p:cTn dur="indefinite" id="107" nodeType="mainSeq">
                <p:childTnLst>
                  <p:par>
                    <p:cTn fill="hold" id="108">
                      <p:stCondLst>
                        <p:cond delay="indefinite"/>
                      </p:stCondLst>
                      <p:childTnLst>
                        <p:par>
                          <p:cTn fill="hold" id="109">
                            <p:stCondLst>
                              <p:cond delay="0"/>
                            </p:stCondLst>
                            <p:childTnLst>
                              <p:par>
                                <p:cTn fill="hold" id="110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7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112"/>
                                        <p:tgtEl>
                                          <p:spTgt spid="103">
                                            <p:txEl>
                                              <p:pRg end="74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113"/>
                                        <p:tgtEl>
                                          <p:spTgt spid="103">
                                            <p:txEl>
                                              <p:pRg end="74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114"/>
                                        <p:tgtEl>
                                          <p:spTgt spid="103">
                                            <p:txEl>
                                              <p:pRg end="74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5">
                      <p:stCondLst>
                        <p:cond delay="indefinite"/>
                      </p:stCondLst>
                      <p:childTnLst>
                        <p:par>
                          <p:cTn fill="hold" id="116">
                            <p:stCondLst>
                              <p:cond delay="0"/>
                            </p:stCondLst>
                            <p:childTnLst>
                              <p:par>
                                <p:cTn fill="hold" id="117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120" st="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119"/>
                                        <p:tgtEl>
                                          <p:spTgt spid="103">
                                            <p:txEl>
                                              <p:pRg end="120" st="7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120"/>
                                        <p:tgtEl>
                                          <p:spTgt spid="103">
                                            <p:txEl>
                                              <p:pRg end="120" st="7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121"/>
                                        <p:tgtEl>
                                          <p:spTgt spid="103">
                                            <p:txEl>
                                              <p:pRg end="120" st="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22">
                      <p:stCondLst>
                        <p:cond delay="indefinite"/>
                      </p:stCondLst>
                      <p:childTnLst>
                        <p:par>
                          <p:cTn fill="hold" id="123">
                            <p:stCondLst>
                              <p:cond delay="0"/>
                            </p:stCondLst>
                            <p:childTnLst>
                              <p:par>
                                <p:cTn fill="hold" id="124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126"/>
                                        <p:tgtEl>
                                          <p:spTgt spid="104">
                                            <p:txEl>
                                              <p:pRg end="31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127"/>
                                        <p:tgtEl>
                                          <p:spTgt spid="104">
                                            <p:txEl>
                                              <p:pRg end="31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128"/>
                                        <p:tgtEl>
                                          <p:spTgt spid="104">
                                            <p:txEl>
                                              <p:pRg end="31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9" nodeType="with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59" st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131"/>
                                        <p:tgtEl>
                                          <p:spTgt spid="104">
                                            <p:txEl>
                                              <p:pRg end="59" st="3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132"/>
                                        <p:tgtEl>
                                          <p:spTgt spid="104">
                                            <p:txEl>
                                              <p:pRg end="59" st="3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133"/>
                                        <p:tgtEl>
                                          <p:spTgt spid="104">
                                            <p:txEl>
                                              <p:pRg end="59" st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06" name="CustomShape 2"/>
          <p:cNvSpPr/>
          <p:nvPr/>
        </p:nvSpPr>
        <p:spPr>
          <a:xfrm>
            <a:off x="2070360" y="260640"/>
            <a:ext cx="3806280" cy="63900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600">
                <a:solidFill>
                  <a:srgbClr val="002060"/>
                </a:solidFill>
                <a:latin typeface="Times New Roman"/>
              </a:rPr>
              <a:t>Прочитай:    </a:t>
            </a:r>
            <a:r>
              <a:rPr b="1" lang="ru-RU" sz="3600">
                <a:solidFill>
                  <a:srgbClr val="ff0066"/>
                </a:solidFill>
                <a:latin typeface="Times New Roman"/>
              </a:rPr>
              <a:t>10+5</a:t>
            </a:r>
            <a:endParaRPr/>
          </a:p>
        </p:txBody>
      </p:sp>
      <p:sp>
        <p:nvSpPr>
          <p:cNvPr id="107" name="CustomShape 3"/>
          <p:cNvSpPr/>
          <p:nvPr/>
        </p:nvSpPr>
        <p:spPr>
          <a:xfrm>
            <a:off x="360000" y="980640"/>
            <a:ext cx="8082720" cy="5169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2800">
                <a:solidFill>
                  <a:srgbClr val="000000"/>
                </a:solidFill>
                <a:latin typeface="Times New Roman"/>
              </a:rPr>
              <a:t>Положи перед собой 1 десяток красных кружков.</a:t>
            </a:r>
            <a:endParaRPr/>
          </a:p>
        </p:txBody>
      </p:sp>
      <p:sp>
        <p:nvSpPr>
          <p:cNvPr id="108" name="CustomShape 4"/>
          <p:cNvSpPr/>
          <p:nvPr/>
        </p:nvSpPr>
        <p:spPr>
          <a:xfrm>
            <a:off x="1187640" y="1628640"/>
            <a:ext cx="647640" cy="575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09" name="CustomShape 5"/>
          <p:cNvSpPr/>
          <p:nvPr/>
        </p:nvSpPr>
        <p:spPr>
          <a:xfrm>
            <a:off x="1979640" y="1628640"/>
            <a:ext cx="647640" cy="575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10" name="CustomShape 6"/>
          <p:cNvSpPr/>
          <p:nvPr/>
        </p:nvSpPr>
        <p:spPr>
          <a:xfrm>
            <a:off x="2843640" y="1628640"/>
            <a:ext cx="647640" cy="575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11" name="CustomShape 7"/>
          <p:cNvSpPr/>
          <p:nvPr/>
        </p:nvSpPr>
        <p:spPr>
          <a:xfrm>
            <a:off x="3636000" y="1628640"/>
            <a:ext cx="647640" cy="575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12" name="CustomShape 8"/>
          <p:cNvSpPr/>
          <p:nvPr/>
        </p:nvSpPr>
        <p:spPr>
          <a:xfrm>
            <a:off x="4428000" y="1628640"/>
            <a:ext cx="647640" cy="575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13" name="CustomShape 9"/>
          <p:cNvSpPr/>
          <p:nvPr/>
        </p:nvSpPr>
        <p:spPr>
          <a:xfrm>
            <a:off x="5220000" y="1628640"/>
            <a:ext cx="647640" cy="575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14" name="CustomShape 10"/>
          <p:cNvSpPr/>
          <p:nvPr/>
        </p:nvSpPr>
        <p:spPr>
          <a:xfrm>
            <a:off x="6012000" y="1628640"/>
            <a:ext cx="647640" cy="575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15" name="CustomShape 11"/>
          <p:cNvSpPr/>
          <p:nvPr/>
        </p:nvSpPr>
        <p:spPr>
          <a:xfrm>
            <a:off x="6804360" y="1628640"/>
            <a:ext cx="647640" cy="575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16" name="CustomShape 12"/>
          <p:cNvSpPr/>
          <p:nvPr/>
        </p:nvSpPr>
        <p:spPr>
          <a:xfrm>
            <a:off x="7596360" y="1628640"/>
            <a:ext cx="647640" cy="575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17" name="CustomShape 13"/>
          <p:cNvSpPr/>
          <p:nvPr/>
        </p:nvSpPr>
        <p:spPr>
          <a:xfrm>
            <a:off x="395640" y="1628640"/>
            <a:ext cx="647640" cy="575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18" name="CustomShape 14"/>
          <p:cNvSpPr/>
          <p:nvPr/>
        </p:nvSpPr>
        <p:spPr>
          <a:xfrm>
            <a:off x="683640" y="2421000"/>
            <a:ext cx="7632360" cy="9435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000000"/>
                </a:solidFill>
                <a:latin typeface="Times New Roman"/>
              </a:rPr>
              <a:t>К 1 десятку надо прибавить 5 единиц. Положите ниже 5 синих кружков.</a:t>
            </a:r>
            <a:endParaRPr/>
          </a:p>
        </p:txBody>
      </p:sp>
      <p:sp>
        <p:nvSpPr>
          <p:cNvPr id="119" name="CustomShape 15"/>
          <p:cNvSpPr/>
          <p:nvPr/>
        </p:nvSpPr>
        <p:spPr>
          <a:xfrm>
            <a:off x="395640" y="3357000"/>
            <a:ext cx="647640" cy="57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20" name="CustomShape 16"/>
          <p:cNvSpPr/>
          <p:nvPr/>
        </p:nvSpPr>
        <p:spPr>
          <a:xfrm>
            <a:off x="1187640" y="3357000"/>
            <a:ext cx="647640" cy="57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21" name="CustomShape 17"/>
          <p:cNvSpPr/>
          <p:nvPr/>
        </p:nvSpPr>
        <p:spPr>
          <a:xfrm>
            <a:off x="1979640" y="3357000"/>
            <a:ext cx="647640" cy="57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22" name="CustomShape 18"/>
          <p:cNvSpPr/>
          <p:nvPr/>
        </p:nvSpPr>
        <p:spPr>
          <a:xfrm>
            <a:off x="2843640" y="3357000"/>
            <a:ext cx="647640" cy="57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23" name="CustomShape 19"/>
          <p:cNvSpPr/>
          <p:nvPr/>
        </p:nvSpPr>
        <p:spPr>
          <a:xfrm>
            <a:off x="3636000" y="3357000"/>
            <a:ext cx="647640" cy="575640"/>
          </a:xfrm>
          <a:prstGeom prst="ellipse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24" name="CustomShape 20"/>
          <p:cNvSpPr/>
          <p:nvPr/>
        </p:nvSpPr>
        <p:spPr>
          <a:xfrm>
            <a:off x="1439280" y="3933000"/>
            <a:ext cx="7704360" cy="22233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800">
                <a:solidFill>
                  <a:srgbClr val="000000"/>
                </a:solidFill>
                <a:latin typeface="Times New Roman"/>
              </a:rPr>
              <a:t>Какое число составляют </a:t>
            </a:r>
            <a:r>
              <a:rPr b="1" lang="ru-RU" sz="2800" u="sng">
                <a:solidFill>
                  <a:srgbClr val="000000"/>
                </a:solidFill>
                <a:latin typeface="Times New Roman"/>
              </a:rPr>
              <a:t>1 десяток и 5 единиц</a:t>
            </a:r>
            <a:r>
              <a:rPr b="1" lang="ru-RU" sz="2800">
                <a:solidFill>
                  <a:srgbClr val="000000"/>
                </a:solidFill>
                <a:latin typeface="Times New Roman"/>
              </a:rPr>
              <a:t>? Из 15 уберём 5 единиц (5 синих кружков), останется …</a:t>
            </a:r>
            <a:endParaRPr/>
          </a:p>
          <a:p>
            <a:r>
              <a:rPr b="1" lang="ru-RU" sz="2800">
                <a:solidFill>
                  <a:srgbClr val="000000"/>
                </a:solidFill>
                <a:latin typeface="Times New Roman"/>
              </a:rPr>
              <a:t>Из 15 уберём 1 десяток (10 красных кружков), останется … </a:t>
            </a:r>
            <a:endParaRPr/>
          </a:p>
        </p:txBody>
      </p:sp>
      <p:sp>
        <p:nvSpPr>
          <p:cNvPr id="125" name="CustomShape 21"/>
          <p:cNvSpPr/>
          <p:nvPr/>
        </p:nvSpPr>
        <p:spPr>
          <a:xfrm>
            <a:off x="5583600" y="4725000"/>
            <a:ext cx="587520" cy="57780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200">
                <a:solidFill>
                  <a:srgbClr val="c00000"/>
                </a:solidFill>
                <a:latin typeface="Times New Roman"/>
              </a:rPr>
              <a:t>10</a:t>
            </a:r>
            <a:endParaRPr/>
          </a:p>
        </p:txBody>
      </p:sp>
      <p:sp>
        <p:nvSpPr>
          <p:cNvPr id="126" name="CustomShape 22"/>
          <p:cNvSpPr/>
          <p:nvPr/>
        </p:nvSpPr>
        <p:spPr>
          <a:xfrm>
            <a:off x="3998880" y="5589360"/>
            <a:ext cx="383400" cy="57780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200">
                <a:solidFill>
                  <a:srgbClr val="c00000"/>
                </a:solidFill>
                <a:latin typeface="Times New Roman"/>
              </a:rPr>
              <a:t>5</a:t>
            </a:r>
            <a:endParaRPr/>
          </a:p>
        </p:txBody>
      </p:sp>
      <p:sp>
        <p:nvSpPr>
          <p:cNvPr id="127" name="CustomShape 23"/>
          <p:cNvSpPr/>
          <p:nvPr/>
        </p:nvSpPr>
        <p:spPr>
          <a:xfrm>
            <a:off x="395640" y="1556640"/>
            <a:ext cx="7992360" cy="756360"/>
          </a:xfrm>
          <a:prstGeom prst="flowChartProcess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  <p:sp>
        <p:nvSpPr>
          <p:cNvPr id="128" name="CustomShape 24"/>
          <p:cNvSpPr/>
          <p:nvPr/>
        </p:nvSpPr>
        <p:spPr>
          <a:xfrm>
            <a:off x="395640" y="3357000"/>
            <a:ext cx="7992360" cy="612360"/>
          </a:xfrm>
          <a:prstGeom prst="flowChartProcess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</p:sp>
    </p:spTree>
  </p:cSld>
  <p:timing>
    <p:tnLst>
      <p:par>
        <p:cTn dur="indefinite" id="134" nodeType="tmRoot" restart="never">
          <p:childTnLst>
            <p:seq>
              <p:cTn dur="indefinite" id="135" nodeType="mainSeq">
                <p:childTnLst>
                  <p:par>
                    <p:cTn fill="hold" id="136">
                      <p:stCondLst>
                        <p:cond delay="indefinite"/>
                      </p:stCondLst>
                      <p:childTnLst>
                        <p:par>
                          <p:cTn fill="hold" id="137">
                            <p:stCondLst>
                              <p:cond delay="0"/>
                            </p:stCondLst>
                            <p:childTnLst>
                              <p:par>
                                <p:cTn fill="hold" id="138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end="46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140"/>
                                        <p:tgtEl>
                                          <p:spTgt spid="107">
                                            <p:txEl>
                                              <p:pRg end="46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141"/>
                                        <p:tgtEl>
                                          <p:spTgt spid="107">
                                            <p:txEl>
                                              <p:pRg end="46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142"/>
                                        <p:tgtEl>
                                          <p:spTgt spid="107">
                                            <p:txEl>
                                              <p:pRg end="46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3">
                      <p:stCondLst>
                        <p:cond delay="indefinite"/>
                      </p:stCondLst>
                      <p:childTnLst>
                        <p:par>
                          <p:cTn fill="hold" id="144">
                            <p:stCondLst>
                              <p:cond delay="0"/>
                            </p:stCondLst>
                            <p:childTnLst>
                              <p:par>
                                <p:cTn fill="hold" id="145" nodeType="clickEffect" presetClass="exit" presetID="3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dur="2000" fill="freeze" id="1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ppt_#ppt_x+1)"/>
                                      </p:to>
                                    </p:anim>
                                    <p:anim calcmode="lin" valueType="num">
                                      <p:cBhvr additive="repl">
                                        <p:cTn dur="400" fill="freeze" id="1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anim>
                                    <p:set>
                                      <p:cBhvr>
                                        <p:cTn dur="1600" fill="freeze" id="148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/>
                                    </p:set>
                                    <p:set>
                                      <p:cBhvr>
                                        <p:cTn dur="1" fill="hold" id="149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0">
                      <p:stCondLst>
                        <p:cond delay="indefinite"/>
                      </p:stCondLst>
                      <p:childTnLst>
                        <p:par>
                          <p:cTn fill="hold" id="151">
                            <p:stCondLst>
                              <p:cond delay="0"/>
                            </p:stCondLst>
                            <p:childTnLst>
                              <p:par>
                                <p:cTn fill="hold" id="152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6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154"/>
                                        <p:tgtEl>
                                          <p:spTgt spid="118">
                                            <p:txEl>
                                              <p:pRg end="68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155"/>
                                        <p:tgtEl>
                                          <p:spTgt spid="118">
                                            <p:txEl>
                                              <p:pRg end="68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156"/>
                                        <p:tgtEl>
                                          <p:spTgt spid="118">
                                            <p:txEl>
                                              <p:pRg end="68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7">
                      <p:stCondLst>
                        <p:cond delay="indefinite"/>
                      </p:stCondLst>
                      <p:childTnLst>
                        <p:par>
                          <p:cTn fill="hold" id="158">
                            <p:stCondLst>
                              <p:cond delay="0"/>
                            </p:stCondLst>
                            <p:childTnLst>
                              <p:par>
                                <p:cTn fill="hold" id="159" nodeType="clickEffect" presetClass="exit" presetID="3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dur="2000" fill="freeze" id="1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ppt_#ppt_x+1)"/>
                                      </p:to>
                                    </p:anim>
                                    <p:anim calcmode="lin" valueType="num">
                                      <p:cBhvr additive="repl">
                                        <p:cTn dur="400" fill="freeze" id="1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anim>
                                    <p:set>
                                      <p:cBhvr>
                                        <p:cTn dur="1600" fill="freeze" id="162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/>
                                    </p:set>
                                    <p:set>
                                      <p:cBhvr>
                                        <p:cTn dur="1" fill="hold" id="163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4">
                      <p:stCondLst>
                        <p:cond delay="indefinite"/>
                      </p:stCondLst>
                      <p:childTnLst>
                        <p:par>
                          <p:cTn fill="hold" id="165">
                            <p:stCondLst>
                              <p:cond delay="0"/>
                            </p:stCondLst>
                            <p:childTnLst>
                              <p:par>
                                <p:cTn fill="hold" id="166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98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168"/>
                                        <p:tgtEl>
                                          <p:spTgt spid="124">
                                            <p:txEl>
                                              <p:pRg end="98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169"/>
                                        <p:tgtEl>
                                          <p:spTgt spid="124">
                                            <p:txEl>
                                              <p:pRg end="98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170"/>
                                        <p:tgtEl>
                                          <p:spTgt spid="124">
                                            <p:txEl>
                                              <p:pRg end="98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1">
                      <p:stCondLst>
                        <p:cond delay="indefinite"/>
                      </p:stCondLst>
                      <p:childTnLst>
                        <p:par>
                          <p:cTn fill="hold" id="172">
                            <p:stCondLst>
                              <p:cond delay="0"/>
                            </p:stCondLst>
                            <p:childTnLst>
                              <p:par>
                                <p:cTn fill="hold" id="173" nodeType="clickEffect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dur="1000" fill="freeze" id="175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6">
                      <p:stCondLst>
                        <p:cond delay="indefinite"/>
                      </p:stCondLst>
                      <p:childTnLst>
                        <p:par>
                          <p:cTn fill="hold" id="177">
                            <p:stCondLst>
                              <p:cond delay="0"/>
                            </p:stCondLst>
                            <p:childTnLst>
                              <p:par>
                                <p:cTn fill="hold" id="178" nodeType="clickEffect" presetClass="entr" presetID="5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770" fill="freeze" id="180"/>
                                        <p:tgtEl>
                                          <p:spTgt spid="125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770" fill="hold" id="181"/>
                                        <p:tgtEl>
                                          <p:spTgt spid="125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/>
                                    </p:set>
                                    <p:anim calcmode="lin" valueType="num">
                                      <p:cBhvr additive="repl">
                                        <p:cTn dur="1230" fill="hold" id="182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#ppt_#ppt_x)"/>
                                      </p:to>
                                    </p:anim>
                                    <p:set>
                                      <p:cBhvr>
                                        <p:cTn dur="770" fill="hold" id="183"/>
                                        <p:tgtEl>
                                          <p:spTgt spid="125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/>
                                    </p:set>
                                    <p:anim calcmode="lin" valueType="num">
                                      <p:cBhvr additive="repl">
                                        <p:cTn dur="1230" fill="hold" id="184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#ppt_y)"/>
                                      </p:to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5">
                      <p:stCondLst>
                        <p:cond delay="indefinite"/>
                      </p:stCondLst>
                      <p:childTnLst>
                        <p:par>
                          <p:cTn fill="hold" id="186">
                            <p:stCondLst>
                              <p:cond delay="0"/>
                            </p:stCondLst>
                            <p:childTnLst>
                              <p:par>
                                <p:cTn fill="hold" id="187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dur="500" fill="freeze" id="188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500" fill="freeze" id="189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19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1">
                      <p:stCondLst>
                        <p:cond delay="indefinite"/>
                      </p:stCondLst>
                      <p:childTnLst>
                        <p:par>
                          <p:cTn fill="hold" id="192">
                            <p:stCondLst>
                              <p:cond delay="0"/>
                            </p:stCondLst>
                            <p:childTnLst>
                              <p:par>
                                <p:cTn fill="hold" id="193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56" st="9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2000" fill="hold" id="195"/>
                                        <p:tgtEl>
                                          <p:spTgt spid="124">
                                            <p:txEl>
                                              <p:pRg end="156" st="9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196"/>
                                        <p:tgtEl>
                                          <p:spTgt spid="124">
                                            <p:txEl>
                                              <p:pRg end="156" st="9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2000" fill="freeze" id="197"/>
                                        <p:tgtEl>
                                          <p:spTgt spid="124">
                                            <p:txEl>
                                              <p:pRg end="156" st="9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8">
                      <p:stCondLst>
                        <p:cond delay="indefinite"/>
                      </p:stCondLst>
                      <p:childTnLst>
                        <p:par>
                          <p:cTn fill="hold" id="199">
                            <p:stCondLst>
                              <p:cond delay="0"/>
                            </p:stCondLst>
                            <p:childTnLst>
                              <p:par>
                                <p:cTn fill="hold" id="200" nodeType="clickEffect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dur="1000" fill="freeze" id="202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3">
                      <p:stCondLst>
                        <p:cond delay="indefinite"/>
                      </p:stCondLst>
                      <p:childTnLst>
                        <p:par>
                          <p:cTn fill="hold" id="204">
                            <p:stCondLst>
                              <p:cond delay="0"/>
                            </p:stCondLst>
                            <p:childTnLst>
                              <p:par>
                                <p:cTn fill="hold" id="205" nodeType="clickEffect" presetClass="entr" presetID="5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770" fill="freeze" id="207"/>
                                        <p:tgtEl>
                                          <p:spTgt spid="126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770" fill="hold" id="208"/>
                                        <p:tgtEl>
                                          <p:spTgt spid="126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/>
                                    </p:set>
                                    <p:anim calcmode="lin" valueType="num">
                                      <p:cBhvr additive="repl">
                                        <p:cTn dur="1230" fill="hold" id="209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#ppt_#ppt_x)"/>
                                      </p:to>
                                    </p:anim>
                                    <p:set>
                                      <p:cBhvr>
                                        <p:cTn dur="770" fill="hold" id="210"/>
                                        <p:tgtEl>
                                          <p:spTgt spid="126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/>
                                    </p:set>
                                    <p:anim calcmode="lin" valueType="num">
                                      <p:cBhvr additive="repl">
                                        <p:cTn dur="1230" fill="hold" id="211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#ppt_y)"/>
                                      </p:to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30" name="CustomShape 2"/>
          <p:cNvSpPr/>
          <p:nvPr/>
        </p:nvSpPr>
        <p:spPr>
          <a:xfrm>
            <a:off x="2566800" y="260640"/>
            <a:ext cx="2124000" cy="57780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200">
                <a:solidFill>
                  <a:srgbClr val="002060"/>
                </a:solidFill>
                <a:latin typeface="Times New Roman"/>
              </a:rPr>
              <a:t>В Ы В О Д</a:t>
            </a:r>
            <a:endParaRPr/>
          </a:p>
        </p:txBody>
      </p:sp>
      <p:sp>
        <p:nvSpPr>
          <p:cNvPr id="131" name="CustomShape 3"/>
          <p:cNvSpPr/>
          <p:nvPr/>
        </p:nvSpPr>
        <p:spPr>
          <a:xfrm>
            <a:off x="323640" y="836640"/>
            <a:ext cx="7632360" cy="1796760"/>
          </a:xfrm>
          <a:prstGeom prst="rect">
            <a:avLst/>
          </a:prstGeom>
        </p:spPr>
        <p:txBody>
          <a:bodyPr bIns="45000" lIns="90000" rIns="90000" tIns="45000"/>
          <a:p>
            <a:r>
              <a:rPr b="1" i="1" lang="ru-RU" sz="2800">
                <a:solidFill>
                  <a:srgbClr val="c00000"/>
                </a:solidFill>
                <a:latin typeface="Times New Roman"/>
              </a:rPr>
              <a:t>Если из суммы двух слагаемых вычесть первое слагаемое, то останется второе слагаемое.</a:t>
            </a:r>
            <a:endParaRPr/>
          </a:p>
          <a:p>
            <a:r>
              <a:rPr b="1" i="1" lang="ru-RU" sz="2800">
                <a:solidFill>
                  <a:srgbClr val="c00000"/>
                </a:solidFill>
                <a:latin typeface="Times New Roman"/>
              </a:rPr>
              <a:t> </a:t>
            </a:r>
            <a:r>
              <a:rPr b="1" i="1" lang="ru-RU" sz="2800">
                <a:solidFill>
                  <a:srgbClr val="c00000"/>
                </a:solidFill>
                <a:latin typeface="Times New Roman"/>
              </a:rPr>
              <a:t>Если вычесть второе слагаемое, то останется первое слагаемое. </a:t>
            </a:r>
            <a:endParaRPr/>
          </a:p>
        </p:txBody>
      </p:sp>
      <p:sp>
        <p:nvSpPr>
          <p:cNvPr id="132" name="CustomShape 4"/>
          <p:cNvSpPr/>
          <p:nvPr/>
        </p:nvSpPr>
        <p:spPr>
          <a:xfrm>
            <a:off x="1475640" y="4797000"/>
            <a:ext cx="6022440" cy="57780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3200">
                <a:solidFill>
                  <a:srgbClr val="002060"/>
                </a:solidFill>
                <a:latin typeface="Times New Roman"/>
              </a:rPr>
              <a:t>Поработаем с учебником, стр. 52</a:t>
            </a:r>
            <a:endParaRPr/>
          </a:p>
        </p:txBody>
      </p:sp>
      <p:sp>
        <p:nvSpPr>
          <p:cNvPr id="133" name="CustomShape 5"/>
          <p:cNvSpPr/>
          <p:nvPr/>
        </p:nvSpPr>
        <p:spPr>
          <a:xfrm>
            <a:off x="611640" y="3789000"/>
            <a:ext cx="184320" cy="369000"/>
          </a:xfrm>
          <a:prstGeom prst="rect">
            <a:avLst/>
          </a:prstGeom>
        </p:spPr>
      </p:sp>
      <p:sp>
        <p:nvSpPr>
          <p:cNvPr id="134" name="CustomShape 6"/>
          <p:cNvSpPr/>
          <p:nvPr/>
        </p:nvSpPr>
        <p:spPr>
          <a:xfrm>
            <a:off x="2841120" y="2637000"/>
            <a:ext cx="1224720" cy="69984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600">
                <a:solidFill>
                  <a:srgbClr val="002060"/>
                </a:solidFill>
                <a:latin typeface="BatangChe"/>
                <a:ea typeface="BatangChe"/>
              </a:rPr>
              <a:t>10 +</a:t>
            </a:r>
            <a:r>
              <a:rPr b="1" lang="ru-RU" sz="4000">
                <a:solidFill>
                  <a:srgbClr val="002060"/>
                </a:solidFill>
                <a:latin typeface="BatangChe"/>
                <a:ea typeface="BatangChe"/>
              </a:rPr>
              <a:t> </a:t>
            </a:r>
            <a:endParaRPr/>
          </a:p>
        </p:txBody>
      </p:sp>
      <p:sp>
        <p:nvSpPr>
          <p:cNvPr id="135" name="CustomShape 7"/>
          <p:cNvSpPr/>
          <p:nvPr/>
        </p:nvSpPr>
        <p:spPr>
          <a:xfrm>
            <a:off x="4164840" y="2637000"/>
            <a:ext cx="1016280" cy="69984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600">
                <a:solidFill>
                  <a:srgbClr val="c00000"/>
                </a:solidFill>
                <a:latin typeface="BatangChe"/>
                <a:ea typeface="BatangChe"/>
              </a:rPr>
              <a:t>5</a:t>
            </a:r>
            <a:r>
              <a:rPr b="1" lang="ru-RU" sz="4000">
                <a:solidFill>
                  <a:srgbClr val="c00000"/>
                </a:solidFill>
                <a:latin typeface="BatangChe"/>
                <a:ea typeface="BatangChe"/>
              </a:rPr>
              <a:t> </a:t>
            </a:r>
            <a:r>
              <a:rPr b="1" lang="ru-RU" sz="4000">
                <a:solidFill>
                  <a:srgbClr val="000000"/>
                </a:solidFill>
                <a:latin typeface="BatangChe"/>
                <a:ea typeface="BatangChe"/>
              </a:rPr>
              <a:t>=</a:t>
            </a:r>
            <a:r>
              <a:rPr lang="ru-RU" sz="4000">
                <a:solidFill>
                  <a:srgbClr val="000000"/>
                </a:solidFill>
                <a:latin typeface="BatangChe"/>
                <a:ea typeface="BatangChe"/>
              </a:rPr>
              <a:t> </a:t>
            </a:r>
            <a:endParaRPr/>
          </a:p>
        </p:txBody>
      </p:sp>
      <p:sp>
        <p:nvSpPr>
          <p:cNvPr id="136" name="CustomShape 8"/>
          <p:cNvSpPr/>
          <p:nvPr/>
        </p:nvSpPr>
        <p:spPr>
          <a:xfrm>
            <a:off x="5004000" y="2637000"/>
            <a:ext cx="791640" cy="63900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3600">
                <a:solidFill>
                  <a:srgbClr val="002060"/>
                </a:solidFill>
                <a:latin typeface="BatangChe"/>
                <a:ea typeface="BatangChe"/>
              </a:rPr>
              <a:t>1</a:t>
            </a:r>
            <a:r>
              <a:rPr b="1" lang="ru-RU" sz="3600">
                <a:solidFill>
                  <a:srgbClr val="c00000"/>
                </a:solidFill>
                <a:latin typeface="BatangChe"/>
                <a:ea typeface="BatangChe"/>
              </a:rPr>
              <a:t>5</a:t>
            </a:r>
            <a:endParaRPr/>
          </a:p>
        </p:txBody>
      </p:sp>
      <p:sp>
        <p:nvSpPr>
          <p:cNvPr id="137" name="CustomShape 9"/>
          <p:cNvSpPr/>
          <p:nvPr/>
        </p:nvSpPr>
        <p:spPr>
          <a:xfrm>
            <a:off x="2771640" y="3285000"/>
            <a:ext cx="1367640" cy="63900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3600">
                <a:solidFill>
                  <a:srgbClr val="002060"/>
                </a:solidFill>
                <a:latin typeface="BatangChe"/>
                <a:ea typeface="BatangChe"/>
              </a:rPr>
              <a:t>1</a:t>
            </a:r>
            <a:r>
              <a:rPr b="1" lang="ru-RU" sz="3600">
                <a:solidFill>
                  <a:srgbClr val="c00000"/>
                </a:solidFill>
                <a:latin typeface="BatangChe"/>
                <a:ea typeface="BatangChe"/>
              </a:rPr>
              <a:t>5</a:t>
            </a:r>
            <a:r>
              <a:rPr lang="ru-RU" sz="3600">
                <a:solidFill>
                  <a:srgbClr val="000000"/>
                </a:solidFill>
                <a:latin typeface="BatangChe"/>
                <a:ea typeface="BatangChe"/>
              </a:rPr>
              <a:t> </a:t>
            </a:r>
            <a:r>
              <a:rPr b="1" lang="ru-RU" sz="3600">
                <a:solidFill>
                  <a:srgbClr val="000000"/>
                </a:solidFill>
                <a:latin typeface="BatangChe"/>
                <a:ea typeface="BatangChe"/>
              </a:rPr>
              <a:t>-</a:t>
            </a:r>
            <a:endParaRPr/>
          </a:p>
        </p:txBody>
      </p:sp>
      <p:sp>
        <p:nvSpPr>
          <p:cNvPr id="138" name="CustomShape 10"/>
          <p:cNvSpPr/>
          <p:nvPr/>
        </p:nvSpPr>
        <p:spPr>
          <a:xfrm>
            <a:off x="3852000" y="3285000"/>
            <a:ext cx="1295640" cy="63900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3600">
                <a:solidFill>
                  <a:srgbClr val="002060"/>
                </a:solidFill>
                <a:latin typeface="BatangChe"/>
                <a:ea typeface="BatangChe"/>
              </a:rPr>
              <a:t>10</a:t>
            </a:r>
            <a:r>
              <a:rPr lang="ru-RU" sz="3600">
                <a:solidFill>
                  <a:srgbClr val="000000"/>
                </a:solidFill>
                <a:latin typeface="BatangChe"/>
                <a:ea typeface="BatangChe"/>
              </a:rPr>
              <a:t> </a:t>
            </a:r>
            <a:r>
              <a:rPr b="1" lang="ru-RU" sz="3600">
                <a:solidFill>
                  <a:srgbClr val="000000"/>
                </a:solidFill>
                <a:latin typeface="BatangChe"/>
                <a:ea typeface="BatangChe"/>
              </a:rPr>
              <a:t>=</a:t>
            </a:r>
            <a:endParaRPr/>
          </a:p>
        </p:txBody>
      </p:sp>
      <p:sp>
        <p:nvSpPr>
          <p:cNvPr id="139" name="CustomShape 11"/>
          <p:cNvSpPr/>
          <p:nvPr/>
        </p:nvSpPr>
        <p:spPr>
          <a:xfrm>
            <a:off x="5076000" y="3285000"/>
            <a:ext cx="503640" cy="63900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3600">
                <a:solidFill>
                  <a:srgbClr val="c00000"/>
                </a:solidFill>
                <a:latin typeface="BatangChe"/>
                <a:ea typeface="BatangChe"/>
              </a:rPr>
              <a:t>5</a:t>
            </a:r>
            <a:endParaRPr/>
          </a:p>
        </p:txBody>
      </p:sp>
      <p:sp>
        <p:nvSpPr>
          <p:cNvPr id="140" name="CustomShape 12"/>
          <p:cNvSpPr/>
          <p:nvPr/>
        </p:nvSpPr>
        <p:spPr>
          <a:xfrm>
            <a:off x="2841120" y="3933000"/>
            <a:ext cx="968400" cy="63900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600">
                <a:solidFill>
                  <a:srgbClr val="002060"/>
                </a:solidFill>
                <a:latin typeface="BatangChe"/>
                <a:ea typeface="BatangChe"/>
              </a:rPr>
              <a:t>1</a:t>
            </a:r>
            <a:r>
              <a:rPr b="1" lang="ru-RU" sz="3600">
                <a:solidFill>
                  <a:srgbClr val="c00000"/>
                </a:solidFill>
                <a:latin typeface="BatangChe"/>
                <a:ea typeface="BatangChe"/>
              </a:rPr>
              <a:t>5</a:t>
            </a:r>
            <a:r>
              <a:rPr lang="ru-RU" sz="3600">
                <a:solidFill>
                  <a:srgbClr val="000000"/>
                </a:solidFill>
                <a:latin typeface="BatangChe"/>
                <a:ea typeface="BatangChe"/>
              </a:rPr>
              <a:t> </a:t>
            </a:r>
            <a:r>
              <a:rPr b="1" lang="ru-RU" sz="3600">
                <a:solidFill>
                  <a:srgbClr val="000000"/>
                </a:solidFill>
                <a:latin typeface="BatangChe"/>
                <a:ea typeface="BatangChe"/>
              </a:rPr>
              <a:t>-</a:t>
            </a:r>
            <a:endParaRPr/>
          </a:p>
        </p:txBody>
      </p:sp>
      <p:sp>
        <p:nvSpPr>
          <p:cNvPr id="141" name="CustomShape 13"/>
          <p:cNvSpPr/>
          <p:nvPr/>
        </p:nvSpPr>
        <p:spPr>
          <a:xfrm>
            <a:off x="4092120" y="3933000"/>
            <a:ext cx="828360" cy="63900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600">
                <a:solidFill>
                  <a:srgbClr val="c00000"/>
                </a:solidFill>
                <a:latin typeface="BatangChe"/>
                <a:ea typeface="BatangChe"/>
              </a:rPr>
              <a:t>5 </a:t>
            </a:r>
            <a:r>
              <a:rPr b="1" lang="ru-RU" sz="3600">
                <a:solidFill>
                  <a:srgbClr val="000000"/>
                </a:solidFill>
                <a:latin typeface="BatangChe"/>
                <a:ea typeface="BatangChe"/>
              </a:rPr>
              <a:t>=</a:t>
            </a:r>
            <a:endParaRPr/>
          </a:p>
        </p:txBody>
      </p:sp>
      <p:sp>
        <p:nvSpPr>
          <p:cNvPr id="142" name="CustomShape 14"/>
          <p:cNvSpPr/>
          <p:nvPr/>
        </p:nvSpPr>
        <p:spPr>
          <a:xfrm>
            <a:off x="4982040" y="3861000"/>
            <a:ext cx="689760" cy="63900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3600">
                <a:solidFill>
                  <a:srgbClr val="002060"/>
                </a:solidFill>
                <a:latin typeface="BatangChe"/>
                <a:ea typeface="BatangChe"/>
              </a:rPr>
              <a:t>10</a:t>
            </a:r>
            <a:endParaRPr/>
          </a:p>
        </p:txBody>
      </p:sp>
    </p:spTree>
  </p:cSld>
  <p:timing>
    <p:tnLst>
      <p:par>
        <p:cTn dur="indefinite" id="212" nodeType="tmRoot" restart="never">
          <p:childTnLst>
            <p:seq>
              <p:cTn dur="indefinite" id="213" nodeType="mainSeq">
                <p:childTnLst>
                  <p:par>
                    <p:cTn fill="hold" id="214">
                      <p:stCondLst>
                        <p:cond delay="indefinite"/>
                      </p:stCondLst>
                      <p:childTnLst>
                        <p:par>
                          <p:cTn fill="hold" id="215">
                            <p:stCondLst>
                              <p:cond delay="0"/>
                            </p:stCondLst>
                            <p:childTnLst>
                              <p:par>
                                <p:cTn fill="hold" id="216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end="6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18"/>
                                        <p:tgtEl>
                                          <p:spTgt spid="134">
                                            <p:txEl>
                                              <p:pRg end="6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19"/>
                                        <p:tgtEl>
                                          <p:spTgt spid="134">
                                            <p:txEl>
                                              <p:pRg end="6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220"/>
                                        <p:tgtEl>
                                          <p:spTgt spid="134">
                                            <p:txEl>
                                              <p:pRg end="6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1">
                      <p:stCondLst>
                        <p:cond delay="indefinite"/>
                      </p:stCondLst>
                      <p:childTnLst>
                        <p:par>
                          <p:cTn fill="hold" id="222">
                            <p:stCondLst>
                              <p:cond delay="0"/>
                            </p:stCondLst>
                            <p:childTnLst>
                              <p:par>
                                <p:cTn fill="hold" id="223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25"/>
                                        <p:tgtEl>
                                          <p:spTgt spid="135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26"/>
                                        <p:tgtEl>
                                          <p:spTgt spid="135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227"/>
                                        <p:tgtEl>
                                          <p:spTgt spid="135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8">
                      <p:stCondLst>
                        <p:cond delay="indefinite"/>
                      </p:stCondLst>
                      <p:childTnLst>
                        <p:par>
                          <p:cTn fill="hold" id="229">
                            <p:stCondLst>
                              <p:cond delay="0"/>
                            </p:stCondLst>
                            <p:childTnLst>
                              <p:par>
                                <p:cTn fill="hold" id="230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32"/>
                                        <p:tgtEl>
                                          <p:spTgt spid="136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33"/>
                                        <p:tgtEl>
                                          <p:spTgt spid="136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234"/>
                                        <p:tgtEl>
                                          <p:spTgt spid="136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5">
                      <p:stCondLst>
                        <p:cond delay="indefinite"/>
                      </p:stCondLst>
                      <p:childTnLst>
                        <p:par>
                          <p:cTn fill="hold" id="236">
                            <p:stCondLst>
                              <p:cond delay="0"/>
                            </p:stCondLst>
                            <p:childTnLst>
                              <p:par>
                                <p:cTn fill="hold" id="237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39"/>
                                        <p:tgtEl>
                                          <p:spTgt spid="137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40"/>
                                        <p:tgtEl>
                                          <p:spTgt spid="137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241"/>
                                        <p:tgtEl>
                                          <p:spTgt spid="137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2">
                      <p:stCondLst>
                        <p:cond delay="indefinite"/>
                      </p:stCondLst>
                      <p:childTnLst>
                        <p:par>
                          <p:cTn fill="hold" id="243">
                            <p:stCondLst>
                              <p:cond delay="0"/>
                            </p:stCondLst>
                            <p:childTnLst>
                              <p:par>
                                <p:cTn fill="hold" id="244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46"/>
                                        <p:tgtEl>
                                          <p:spTgt spid="138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47"/>
                                        <p:tgtEl>
                                          <p:spTgt spid="138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248"/>
                                        <p:tgtEl>
                                          <p:spTgt spid="138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9">
                      <p:stCondLst>
                        <p:cond delay="indefinite"/>
                      </p:stCondLst>
                      <p:childTnLst>
                        <p:par>
                          <p:cTn fill="hold" id="250">
                            <p:stCondLst>
                              <p:cond delay="0"/>
                            </p:stCondLst>
                            <p:childTnLst>
                              <p:par>
                                <p:cTn fill="hold" id="251" nodeType="clickEffect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dur="1000" fill="hold" id="253"/>
                                        <p:tgtEl>
                                          <p:spTgt spid="139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254"/>
                                        <p:tgtEl>
                                          <p:spTgt spid="139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dur="1000" fill="freeze" id="255"/>
                                        <p:tgtEl>
                                          <p:spTgt spid="139">
                                            <p:txEl>
                                              <p:pRg end="2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6">
                      <p:stCondLst>
                        <p:cond delay="indefinite"/>
                      </p:stCondLst>
                      <p:childTnLst>
                        <p:par>
                          <p:cTn fill="hold" id="257">
                            <p:stCondLst>
                              <p:cond delay="0"/>
                            </p:stCondLst>
                            <p:childTnLst>
                              <p:par>
                                <p:cTn fill="hold" id="258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60"/>
                                        <p:tgtEl>
                                          <p:spTgt spid="140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61"/>
                                        <p:tgtEl>
                                          <p:spTgt spid="140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262"/>
                                        <p:tgtEl>
                                          <p:spTgt spid="140">
                                            <p:txEl>
                                              <p:pRg end="5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3">
                      <p:stCondLst>
                        <p:cond delay="indefinite"/>
                      </p:stCondLst>
                      <p:childTnLst>
                        <p:par>
                          <p:cTn fill="hold" id="264">
                            <p:stCondLst>
                              <p:cond delay="0"/>
                            </p:stCondLst>
                            <p:childTnLst>
                              <p:par>
                                <p:cTn fill="hold" id="265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67"/>
                                        <p:tgtEl>
                                          <p:spTgt spid="141">
                                            <p:txEl>
                                              <p:pRg end="4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68"/>
                                        <p:tgtEl>
                                          <p:spTgt spid="141">
                                            <p:txEl>
                                              <p:pRg end="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269"/>
                                        <p:tgtEl>
                                          <p:spTgt spid="141">
                                            <p:txEl>
                                              <p:pRg end="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0">
                      <p:stCondLst>
                        <p:cond delay="indefinite"/>
                      </p:stCondLst>
                      <p:childTnLst>
                        <p:par>
                          <p:cTn fill="hold" id="271">
                            <p:stCondLst>
                              <p:cond delay="0"/>
                            </p:stCondLst>
                            <p:childTnLst>
                              <p:par>
                                <p:cTn fill="hold" id="272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1000" fill="freeze" id="274"/>
                                        <p:tgtEl>
                                          <p:spTgt spid="142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1000" fill="hold" id="275"/>
                                        <p:tgtEl>
                                          <p:spTgt spid="142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1000" fill="hold" id="276"/>
                                        <p:tgtEl>
                                          <p:spTgt spid="142">
                                            <p:txEl>
                                              <p:pRg end="3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7">
                      <p:stCondLst>
                        <p:cond delay="indefinite"/>
                      </p:stCondLst>
                      <p:childTnLst>
                        <p:par>
                          <p:cTn fill="hold" id="278">
                            <p:stCondLst>
                              <p:cond delay="0"/>
                            </p:stCondLst>
                            <p:childTnLst>
                              <p:par>
                                <p:cTn fill="hold" id="279" nodeType="clickEffect" presetClass="entr" presetID="2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32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dur="500" fill="freeze" id="281"/>
                                        <p:tgtEl>
                                          <p:spTgt spid="132">
                                            <p:txEl>
                                              <p:pRg end="3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dur="500" fill="freeze" id="282"/>
                                        <p:tgtEl>
                                          <p:spTgt spid="132">
                                            <p:txEl>
                                              <p:pRg end="3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rgb(77,80,-64)"/>
                                          </p:val>
                                        </p:tav>
                                        <p:tav tm="50000">
                                          <p:val>
                                            <p:strVal val="rgb(-1,0,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500" fill="freeze" id="283"/>
                                        <p:tgtEl>
                                          <p:spTgt spid="132">
                                            <p:txEl>
                                              <p:pRg end="32" st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/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44" name="CustomShape 2"/>
          <p:cNvSpPr/>
          <p:nvPr/>
        </p:nvSpPr>
        <p:spPr>
          <a:xfrm>
            <a:off x="847080" y="476640"/>
            <a:ext cx="3649320" cy="5169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ru-RU" sz="2800">
                <a:solidFill>
                  <a:srgbClr val="000000"/>
                </a:solidFill>
                <a:latin typeface="Times New Roman"/>
              </a:rPr>
              <a:t>УЧЕБНИК, </a:t>
            </a:r>
            <a:r>
              <a:rPr lang="ru-RU" sz="2800">
                <a:solidFill>
                  <a:srgbClr val="002060"/>
                </a:solidFill>
                <a:latin typeface="Times New Roman"/>
              </a:rPr>
              <a:t>стр. 52 №2</a:t>
            </a:r>
            <a:endParaRPr/>
          </a:p>
        </p:txBody>
      </p:sp>
      <p:sp>
        <p:nvSpPr>
          <p:cNvPr id="145" name="CustomShape 3"/>
          <p:cNvSpPr/>
          <p:nvPr/>
        </p:nvSpPr>
        <p:spPr>
          <a:xfrm>
            <a:off x="835200" y="1196640"/>
            <a:ext cx="7440840" cy="51696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buFont charset="2" typeface="Wingdings"/>
              <a:buChar char=""/>
            </a:pPr>
            <a:r>
              <a:rPr lang="ru-RU" sz="2800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ru-RU" sz="2800">
                <a:solidFill>
                  <a:srgbClr val="000000"/>
                </a:solidFill>
                <a:latin typeface="Times New Roman"/>
              </a:rPr>
              <a:t>Прочитайте задачи.  Посмотрите на схемы</a:t>
            </a:r>
            <a:r>
              <a:rPr lang="ru-RU" sz="2800">
                <a:solidFill>
                  <a:srgbClr val="000000"/>
                </a:solidFill>
                <a:latin typeface="Times New Roman"/>
              </a:rPr>
              <a:t>.</a:t>
            </a:r>
            <a:endParaRPr/>
          </a:p>
        </p:txBody>
      </p:sp>
      <p:sp>
        <p:nvSpPr>
          <p:cNvPr id="146" name="CustomShape 4"/>
          <p:cNvSpPr/>
          <p:nvPr/>
        </p:nvSpPr>
        <p:spPr>
          <a:xfrm>
            <a:off x="1115640" y="220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47" name="CustomShape 5"/>
          <p:cNvSpPr/>
          <p:nvPr/>
        </p:nvSpPr>
        <p:spPr>
          <a:xfrm>
            <a:off x="1763640" y="220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48" name="CustomShape 6"/>
          <p:cNvSpPr/>
          <p:nvPr/>
        </p:nvSpPr>
        <p:spPr>
          <a:xfrm>
            <a:off x="2411640" y="220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49" name="CustomShape 7"/>
          <p:cNvSpPr/>
          <p:nvPr/>
        </p:nvSpPr>
        <p:spPr>
          <a:xfrm>
            <a:off x="3060000" y="220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50" name="CustomShape 8"/>
          <p:cNvSpPr/>
          <p:nvPr/>
        </p:nvSpPr>
        <p:spPr>
          <a:xfrm>
            <a:off x="3708000" y="220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51" name="CustomShape 9"/>
          <p:cNvSpPr/>
          <p:nvPr/>
        </p:nvSpPr>
        <p:spPr>
          <a:xfrm>
            <a:off x="4356000" y="220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52" name="CustomShape 10"/>
          <p:cNvSpPr/>
          <p:nvPr/>
        </p:nvSpPr>
        <p:spPr>
          <a:xfrm>
            <a:off x="5148000" y="2205000"/>
            <a:ext cx="503640" cy="431640"/>
          </a:xfrm>
          <a:prstGeom prst="ellipse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53" name="CustomShape 11"/>
          <p:cNvSpPr/>
          <p:nvPr/>
        </p:nvSpPr>
        <p:spPr>
          <a:xfrm>
            <a:off x="5796000" y="2205000"/>
            <a:ext cx="503640" cy="431640"/>
          </a:xfrm>
          <a:prstGeom prst="ellipse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54" name="CustomShape 12"/>
          <p:cNvSpPr/>
          <p:nvPr/>
        </p:nvSpPr>
        <p:spPr>
          <a:xfrm>
            <a:off x="1115640" y="328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55" name="CustomShape 13"/>
          <p:cNvSpPr/>
          <p:nvPr/>
        </p:nvSpPr>
        <p:spPr>
          <a:xfrm>
            <a:off x="1763640" y="328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56" name="CustomShape 14"/>
          <p:cNvSpPr/>
          <p:nvPr/>
        </p:nvSpPr>
        <p:spPr>
          <a:xfrm>
            <a:off x="2411640" y="328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57" name="CustomShape 15"/>
          <p:cNvSpPr/>
          <p:nvPr/>
        </p:nvSpPr>
        <p:spPr>
          <a:xfrm>
            <a:off x="3060000" y="328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58" name="CustomShape 16"/>
          <p:cNvSpPr/>
          <p:nvPr/>
        </p:nvSpPr>
        <p:spPr>
          <a:xfrm>
            <a:off x="3636000" y="328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59" name="CustomShape 17"/>
          <p:cNvSpPr/>
          <p:nvPr/>
        </p:nvSpPr>
        <p:spPr>
          <a:xfrm>
            <a:off x="4356000" y="3285000"/>
            <a:ext cx="503640" cy="431640"/>
          </a:xfrm>
          <a:prstGeom prst="ellipse">
            <a:avLst/>
          </a:prstGeom>
          <a:solidFill>
            <a:srgbClr val="c00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60" name="CustomShape 18"/>
          <p:cNvSpPr/>
          <p:nvPr/>
        </p:nvSpPr>
        <p:spPr>
          <a:xfrm>
            <a:off x="5148000" y="3285000"/>
            <a:ext cx="503640" cy="431640"/>
          </a:xfrm>
          <a:prstGeom prst="ellipse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61" name="CustomShape 19"/>
          <p:cNvSpPr/>
          <p:nvPr/>
        </p:nvSpPr>
        <p:spPr>
          <a:xfrm>
            <a:off x="5868000" y="3285000"/>
            <a:ext cx="503640" cy="431640"/>
          </a:xfrm>
          <a:prstGeom prst="ellipse">
            <a:avLst/>
          </a:prstGeom>
          <a:solidFill>
            <a:srgbClr val="ffc000"/>
          </a:solidFill>
          <a:ln w="25560">
            <a:solidFill>
              <a:srgbClr val="3a5f8b"/>
            </a:solidFill>
            <a:round/>
          </a:ln>
        </p:spPr>
      </p:sp>
      <p:sp>
        <p:nvSpPr>
          <p:cNvPr id="162" name="Line 20"/>
          <p:cNvSpPr/>
          <p:nvPr/>
        </p:nvSpPr>
        <p:spPr>
          <a:xfrm flipH="1">
            <a:off x="4283640" y="3140640"/>
            <a:ext cx="576360" cy="72036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163" name="Line 21"/>
          <p:cNvSpPr/>
          <p:nvPr/>
        </p:nvSpPr>
        <p:spPr>
          <a:xfrm flipH="1">
            <a:off x="3635640" y="3140640"/>
            <a:ext cx="576000" cy="72036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164" name="Line 22"/>
          <p:cNvSpPr/>
          <p:nvPr/>
        </p:nvSpPr>
        <p:spPr>
          <a:xfrm flipH="1">
            <a:off x="2987640" y="3140640"/>
            <a:ext cx="576000" cy="72036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165" name="Line 23"/>
          <p:cNvSpPr/>
          <p:nvPr/>
        </p:nvSpPr>
        <p:spPr>
          <a:xfrm flipH="1">
            <a:off x="5076000" y="3140640"/>
            <a:ext cx="576000" cy="79236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166" name="Line 24"/>
          <p:cNvSpPr/>
          <p:nvPr/>
        </p:nvSpPr>
        <p:spPr>
          <a:xfrm flipH="1">
            <a:off x="5868000" y="3140640"/>
            <a:ext cx="504000" cy="792360"/>
          </a:xfrm>
          <a:prstGeom prst="line">
            <a:avLst/>
          </a:prstGeom>
          <a:ln w="9360">
            <a:solidFill>
              <a:srgbClr val="4a7ebb"/>
            </a:solidFill>
            <a:round/>
          </a:ln>
        </p:spPr>
      </p:sp>
      <p:sp>
        <p:nvSpPr>
          <p:cNvPr id="167" name="CustomShape 25"/>
          <p:cNvSpPr/>
          <p:nvPr/>
        </p:nvSpPr>
        <p:spPr>
          <a:xfrm>
            <a:off x="904680" y="4221000"/>
            <a:ext cx="7052040" cy="1370160"/>
          </a:xfrm>
          <a:prstGeom prst="rect">
            <a:avLst/>
          </a:prstGeom>
        </p:spPr>
        <p:txBody>
          <a:bodyPr bIns="45000" lIns="90000" rIns="90000" tIns="45000" wrap="none"/>
          <a:p>
            <a:pPr>
              <a:buFont charset="2" typeface="Wingdings"/>
              <a:buChar char=""/>
            </a:pPr>
            <a:r>
              <a:rPr b="1" lang="ru-RU" sz="2800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ru-RU" sz="2800">
                <a:solidFill>
                  <a:srgbClr val="000000"/>
                </a:solidFill>
                <a:latin typeface="Times New Roman"/>
              </a:rPr>
              <a:t>Какая схема подходит к первой задаче?</a:t>
            </a:r>
            <a:endParaRPr/>
          </a:p>
          <a:p>
            <a:endParaRPr/>
          </a:p>
          <a:p>
            <a:pPr>
              <a:buFont charset="2" typeface="Wingdings"/>
              <a:buChar char=""/>
            </a:pPr>
            <a:r>
              <a:rPr b="1" lang="ru-RU" sz="2800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ru-RU" sz="2800">
                <a:solidFill>
                  <a:srgbClr val="000000"/>
                </a:solidFill>
                <a:latin typeface="Times New Roman"/>
              </a:rPr>
              <a:t>Какая схема  подходит ко второй задаче?</a:t>
            </a: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169" name="CustomShape 2"/>
          <p:cNvSpPr/>
          <p:nvPr/>
        </p:nvSpPr>
        <p:spPr>
          <a:xfrm>
            <a:off x="578880" y="476640"/>
            <a:ext cx="7889040" cy="5169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2800">
                <a:solidFill>
                  <a:srgbClr val="000000"/>
                </a:solidFill>
                <a:latin typeface="Times New Roman"/>
              </a:rPr>
              <a:t>Самостоятельная работа.</a:t>
            </a:r>
            <a:r>
              <a:rPr lang="ru-RU" sz="2800">
                <a:solidFill>
                  <a:srgbClr val="000000"/>
                </a:solidFill>
                <a:latin typeface="Times New Roman"/>
              </a:rPr>
              <a:t> УЧЕБНИК</a:t>
            </a:r>
            <a:r>
              <a:rPr b="1" lang="ru-RU" sz="2800">
                <a:solidFill>
                  <a:srgbClr val="002060"/>
                </a:solidFill>
                <a:latin typeface="Times New Roman"/>
              </a:rPr>
              <a:t>, стр. 52 №5</a:t>
            </a:r>
            <a:endParaRPr/>
          </a:p>
        </p:txBody>
      </p:sp>
      <p:sp>
        <p:nvSpPr>
          <p:cNvPr id="170" name="CustomShape 3"/>
          <p:cNvSpPr/>
          <p:nvPr/>
        </p:nvSpPr>
        <p:spPr>
          <a:xfrm>
            <a:off x="2570760" y="2781000"/>
            <a:ext cx="2815560" cy="5169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lang="ru-RU" sz="2800">
                <a:solidFill>
                  <a:srgbClr val="002060"/>
                </a:solidFill>
                <a:latin typeface="Times New Roman"/>
              </a:rPr>
              <a:t>ПРОВЕРЬ СЕБЯ.</a:t>
            </a:r>
            <a:endParaRPr/>
          </a:p>
        </p:txBody>
      </p:sp>
      <p:sp>
        <p:nvSpPr>
          <p:cNvPr id="171" name="CustomShape 4"/>
          <p:cNvSpPr/>
          <p:nvPr/>
        </p:nvSpPr>
        <p:spPr>
          <a:xfrm>
            <a:off x="927000" y="3717000"/>
            <a:ext cx="5654880" cy="155268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b="1" lang="ru-RU" sz="2800">
                <a:solidFill>
                  <a:srgbClr val="000000"/>
                </a:solidFill>
                <a:latin typeface="Times New Roman"/>
              </a:rPr>
              <a:t>1, 3 ряд </a:t>
            </a:r>
            <a:r>
              <a:rPr lang="ru-RU" sz="2800">
                <a:solidFill>
                  <a:srgbClr val="000000"/>
                </a:solidFill>
                <a:latin typeface="Times New Roman"/>
              </a:rPr>
              <a:t>– </a:t>
            </a:r>
            <a:r>
              <a:rPr b="1" lang="ru-RU" sz="3200">
                <a:solidFill>
                  <a:srgbClr val="003300"/>
                </a:solidFill>
                <a:latin typeface="Times New Roman"/>
              </a:rPr>
              <a:t>8</a:t>
            </a:r>
            <a:r>
              <a:rPr lang="ru-RU" sz="3200">
                <a:solidFill>
                  <a:srgbClr val="000000"/>
                </a:solidFill>
                <a:latin typeface="Times New Roman"/>
              </a:rPr>
              <a:t>      </a:t>
            </a:r>
            <a:r>
              <a:rPr b="1" lang="ru-RU" sz="3200">
                <a:solidFill>
                  <a:srgbClr val="003300"/>
                </a:solidFill>
                <a:latin typeface="Times New Roman"/>
              </a:rPr>
              <a:t>13 </a:t>
            </a:r>
            <a:r>
              <a:rPr lang="ru-RU" sz="3200">
                <a:solidFill>
                  <a:srgbClr val="000000"/>
                </a:solidFill>
                <a:latin typeface="Times New Roman"/>
              </a:rPr>
              <a:t>       </a:t>
            </a:r>
            <a:r>
              <a:rPr b="1" lang="ru-RU" sz="3200">
                <a:solidFill>
                  <a:srgbClr val="003300"/>
                </a:solidFill>
                <a:latin typeface="Times New Roman"/>
              </a:rPr>
              <a:t>10</a:t>
            </a:r>
            <a:endParaRPr/>
          </a:p>
          <a:p>
            <a:r>
              <a:rPr lang="ru-RU" sz="2800">
                <a:solidFill>
                  <a:srgbClr val="000000"/>
                </a:solidFill>
                <a:latin typeface="Times New Roman"/>
              </a:rPr>
              <a:t>           </a:t>
            </a:r>
            <a:r>
              <a:rPr b="1" lang="ru-RU" sz="2800">
                <a:solidFill>
                  <a:srgbClr val="000000"/>
                </a:solidFill>
                <a:latin typeface="Times New Roman"/>
              </a:rPr>
              <a:t>2 ря</a:t>
            </a:r>
            <a:r>
              <a:rPr lang="ru-RU" sz="2800">
                <a:solidFill>
                  <a:srgbClr val="000000"/>
                </a:solidFill>
                <a:latin typeface="Times New Roman"/>
              </a:rPr>
              <a:t>д – </a:t>
            </a:r>
            <a:r>
              <a:rPr b="1" lang="ru-RU" sz="3200">
                <a:solidFill>
                  <a:srgbClr val="002060"/>
                </a:solidFill>
                <a:latin typeface="Times New Roman"/>
              </a:rPr>
              <a:t>1         8         18</a:t>
            </a:r>
            <a:endParaRPr/>
          </a:p>
          <a:p>
            <a:r>
              <a:rPr lang="ru-RU" sz="2800">
                <a:solidFill>
                  <a:srgbClr val="000000"/>
                </a:solidFill>
                <a:latin typeface="Times New Roman"/>
              </a:rPr>
              <a:t>                  </a:t>
            </a:r>
            <a:r>
              <a:rPr b="1" lang="ru-RU" sz="2800">
                <a:solidFill>
                  <a:srgbClr val="000000"/>
                </a:solidFill>
                <a:latin typeface="Times New Roman"/>
              </a:rPr>
              <a:t>4 ряд </a:t>
            </a:r>
            <a:r>
              <a:rPr b="1" lang="ru-RU" sz="3200">
                <a:solidFill>
                  <a:srgbClr val="c00000"/>
                </a:solidFill>
                <a:latin typeface="Times New Roman"/>
              </a:rPr>
              <a:t>– 7         16         6</a:t>
            </a:r>
            <a:endParaRPr/>
          </a:p>
        </p:txBody>
      </p:sp>
      <p:sp>
        <p:nvSpPr>
          <p:cNvPr id="172" name="CustomShape 5"/>
          <p:cNvSpPr/>
          <p:nvPr/>
        </p:nvSpPr>
        <p:spPr>
          <a:xfrm>
            <a:off x="575280" y="1052640"/>
            <a:ext cx="7441200" cy="1370160"/>
          </a:xfrm>
          <a:prstGeom prst="rect">
            <a:avLst/>
          </a:prstGeom>
        </p:spPr>
        <p:txBody>
          <a:bodyPr bIns="45000" lIns="90000" rIns="90000" tIns="45000" wrap="none"/>
          <a:p>
            <a:r>
              <a:rPr i="1" lang="ru-RU" sz="2800">
                <a:solidFill>
                  <a:srgbClr val="000000"/>
                </a:solidFill>
                <a:latin typeface="Times New Roman"/>
              </a:rPr>
              <a:t>1. 3 ряды выполняют </a:t>
            </a:r>
            <a:r>
              <a:rPr i="1" lang="ru-RU" sz="2800" u="sng">
                <a:solidFill>
                  <a:srgbClr val="000000"/>
                </a:solidFill>
                <a:latin typeface="Times New Roman"/>
              </a:rPr>
              <a:t>первую</a:t>
            </a:r>
            <a:r>
              <a:rPr i="1" lang="ru-RU" sz="2800">
                <a:solidFill>
                  <a:srgbClr val="000000"/>
                </a:solidFill>
                <a:latin typeface="Times New Roman"/>
              </a:rPr>
              <a:t> строку примеров, </a:t>
            </a:r>
            <a:endParaRPr/>
          </a:p>
          <a:p>
            <a:r>
              <a:rPr i="1" lang="ru-RU" sz="2800">
                <a:solidFill>
                  <a:srgbClr val="000000"/>
                </a:solidFill>
                <a:latin typeface="Times New Roman"/>
              </a:rPr>
              <a:t>2 ряд – </a:t>
            </a:r>
            <a:r>
              <a:rPr i="1" lang="ru-RU" sz="2800" u="sng">
                <a:solidFill>
                  <a:srgbClr val="000000"/>
                </a:solidFill>
                <a:latin typeface="Times New Roman"/>
              </a:rPr>
              <a:t>вторую</a:t>
            </a:r>
            <a:r>
              <a:rPr i="1" lang="ru-RU" sz="2800">
                <a:solidFill>
                  <a:srgbClr val="000000"/>
                </a:solidFill>
                <a:latin typeface="Times New Roman"/>
              </a:rPr>
              <a:t> строку примеров, </a:t>
            </a:r>
            <a:endParaRPr/>
          </a:p>
          <a:p>
            <a:r>
              <a:rPr i="1" lang="ru-RU" sz="2800">
                <a:solidFill>
                  <a:srgbClr val="000000"/>
                </a:solidFill>
                <a:latin typeface="Times New Roman"/>
              </a:rPr>
              <a:t>4 ряд – </a:t>
            </a:r>
            <a:r>
              <a:rPr i="1" lang="ru-RU" sz="2800" u="sng">
                <a:solidFill>
                  <a:srgbClr val="000000"/>
                </a:solidFill>
                <a:latin typeface="Times New Roman"/>
              </a:rPr>
              <a:t>третью</a:t>
            </a:r>
            <a:r>
              <a:rPr i="1" lang="ru-RU" sz="2800">
                <a:solidFill>
                  <a:srgbClr val="000000"/>
                </a:solidFill>
                <a:latin typeface="Times New Roman"/>
              </a:rPr>
              <a:t> строку примеров.</a:t>
            </a:r>
            <a:endParaRPr/>
          </a:p>
        </p:txBody>
      </p:sp>
    </p:spTree>
  </p:cSld>
  <p:timing>
    <p:tnLst>
      <p:par>
        <p:cTn dur="indefinite" id="284" nodeType="tmRoot" restart="never">
          <p:childTnLst>
            <p:seq>
              <p:cTn dur="indefinite" id="285" nodeType="mainSeq">
                <p:childTnLst>
                  <p:par>
                    <p:cTn fill="hold" id="286">
                      <p:stCondLst>
                        <p:cond delay="indefinite"/>
                      </p:stCondLst>
                      <p:childTnLst>
                        <p:par>
                          <p:cTn fill="hold" id="287">
                            <p:stCondLst>
                              <p:cond delay="0"/>
                            </p:stCondLst>
                            <p:childTnLst>
                              <p:par>
                                <p:cTn fill="hold" id="288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end="1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90"/>
                                        <p:tgtEl>
                                          <p:spTgt spid="170">
                                            <p:txEl>
                                              <p:pRg end="14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2000" fill="hold" id="291"/>
                                        <p:tgtEl>
                                          <p:spTgt spid="170">
                                            <p:txEl>
                                              <p:pRg end="1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292"/>
                                        <p:tgtEl>
                                          <p:spTgt spid="170">
                                            <p:txEl>
                                              <p:pRg end="14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93">
                      <p:stCondLst>
                        <p:cond delay="indefinite"/>
                      </p:stCondLst>
                      <p:childTnLst>
                        <p:par>
                          <p:cTn fill="hold" id="294">
                            <p:stCondLst>
                              <p:cond delay="0"/>
                            </p:stCondLst>
                            <p:childTnLst>
                              <p:par>
                                <p:cTn fill="hold" id="295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3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297"/>
                                        <p:tgtEl>
                                          <p:spTgt spid="171">
                                            <p:txEl>
                                              <p:pRg end="31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2000" fill="hold" id="298"/>
                                        <p:tgtEl>
                                          <p:spTgt spid="171">
                                            <p:txEl>
                                              <p:pRg end="3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299"/>
                                        <p:tgtEl>
                                          <p:spTgt spid="171">
                                            <p:txEl>
                                              <p:pRg end="31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0">
                      <p:stCondLst>
                        <p:cond delay="indefinite"/>
                      </p:stCondLst>
                      <p:childTnLst>
                        <p:par>
                          <p:cTn fill="hold" id="301">
                            <p:stCondLst>
                              <p:cond delay="0"/>
                            </p:stCondLst>
                            <p:childTnLst>
                              <p:par>
                                <p:cTn fill="hold" id="302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73" st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04"/>
                                        <p:tgtEl>
                                          <p:spTgt spid="171">
                                            <p:txEl>
                                              <p:pRg end="73" st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2000" fill="hold" id="305"/>
                                        <p:tgtEl>
                                          <p:spTgt spid="171">
                                            <p:txEl>
                                              <p:pRg end="73" st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306"/>
                                        <p:tgtEl>
                                          <p:spTgt spid="171">
                                            <p:txEl>
                                              <p:pRg end="73" st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07">
                      <p:stCondLst>
                        <p:cond delay="indefinite"/>
                      </p:stCondLst>
                      <p:childTnLst>
                        <p:par>
                          <p:cTn fill="hold" id="308">
                            <p:stCondLst>
                              <p:cond delay="0"/>
                            </p:stCondLst>
                            <p:childTnLst>
                              <p:par>
                                <p:cTn fill="hold" id="309" nodeType="clickEffect" presetClass="entr" presetID="47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end="122" st="7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dur="2000" fill="freeze" id="311"/>
                                        <p:tgtEl>
                                          <p:spTgt spid="171">
                                            <p:txEl>
                                              <p:pRg end="122" st="7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dur="2000" fill="hold" id="312"/>
                                        <p:tgtEl>
                                          <p:spTgt spid="171">
                                            <p:txEl>
                                              <p:pRg end="122" st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dur="2000" fill="hold" id="313"/>
                                        <p:tgtEl>
                                          <p:spTgt spid="171">
                                            <p:txEl>
                                              <p:pRg end="122" st="7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