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8" r:id="rId8"/>
    <p:sldId id="264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52EE2-5901-4321-8A49-6E2BFAFB718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6F351B-1040-4FDB-BF86-2EAED7946BAC}">
      <dgm:prSet phldrT="[Текст]"/>
      <dgm:spPr/>
      <dgm:t>
        <a:bodyPr/>
        <a:lstStyle/>
        <a:p>
          <a:r>
            <a:rPr lang="ru-RU" dirty="0" smtClean="0"/>
            <a:t>ареал</a:t>
          </a:r>
          <a:endParaRPr lang="ru-RU" dirty="0"/>
        </a:p>
      </dgm:t>
    </dgm:pt>
    <dgm:pt modelId="{9D44E6BE-C1E5-4B32-9A2D-110965CABAE2}" type="parTrans" cxnId="{AAA5E701-4027-40C6-AD13-B3BF0E9AC1C1}">
      <dgm:prSet/>
      <dgm:spPr/>
      <dgm:t>
        <a:bodyPr/>
        <a:lstStyle/>
        <a:p>
          <a:endParaRPr lang="ru-RU"/>
        </a:p>
      </dgm:t>
    </dgm:pt>
    <dgm:pt modelId="{D1FDB719-C883-4946-BFDF-BF32F13D72E3}" type="sibTrans" cxnId="{AAA5E701-4027-40C6-AD13-B3BF0E9AC1C1}">
      <dgm:prSet/>
      <dgm:spPr/>
      <dgm:t>
        <a:bodyPr/>
        <a:lstStyle/>
        <a:p>
          <a:endParaRPr lang="ru-RU"/>
        </a:p>
      </dgm:t>
    </dgm:pt>
    <dgm:pt modelId="{CAF92382-4799-4AD0-BED6-4125C9161884}">
      <dgm:prSet phldrT="[Текст]"/>
      <dgm:spPr/>
      <dgm:t>
        <a:bodyPr/>
        <a:lstStyle/>
        <a:p>
          <a:r>
            <a:rPr lang="ru-RU" dirty="0" smtClean="0"/>
            <a:t>сплошной</a:t>
          </a:r>
          <a:endParaRPr lang="ru-RU" dirty="0"/>
        </a:p>
      </dgm:t>
    </dgm:pt>
    <dgm:pt modelId="{3BAE7199-3FC4-46B9-8BB5-B8B80441291B}" type="parTrans" cxnId="{6788AAE4-4A98-4C3D-8B80-441DE1C8AF30}">
      <dgm:prSet/>
      <dgm:spPr/>
      <dgm:t>
        <a:bodyPr/>
        <a:lstStyle/>
        <a:p>
          <a:endParaRPr lang="ru-RU"/>
        </a:p>
      </dgm:t>
    </dgm:pt>
    <dgm:pt modelId="{EE537ED1-B280-4E3F-8FD6-9B215B891613}" type="sibTrans" cxnId="{6788AAE4-4A98-4C3D-8B80-441DE1C8AF30}">
      <dgm:prSet/>
      <dgm:spPr/>
      <dgm:t>
        <a:bodyPr/>
        <a:lstStyle/>
        <a:p>
          <a:endParaRPr lang="ru-RU"/>
        </a:p>
      </dgm:t>
    </dgm:pt>
    <dgm:pt modelId="{F48E0F6D-B98C-4B8F-A2DC-FB7E1468F386}">
      <dgm:prSet phldrT="[Текст]"/>
      <dgm:spPr/>
      <dgm:t>
        <a:bodyPr/>
        <a:lstStyle/>
        <a:p>
          <a:r>
            <a:rPr lang="ru-RU" dirty="0" smtClean="0"/>
            <a:t>разорванный</a:t>
          </a:r>
          <a:endParaRPr lang="ru-RU" dirty="0"/>
        </a:p>
      </dgm:t>
    </dgm:pt>
    <dgm:pt modelId="{B5A151FF-19CA-4D77-A82B-8DE2E357DDEB}" type="parTrans" cxnId="{2D237C4C-A2FC-48B4-9B69-74F8BB70AB5A}">
      <dgm:prSet/>
      <dgm:spPr/>
      <dgm:t>
        <a:bodyPr/>
        <a:lstStyle/>
        <a:p>
          <a:endParaRPr lang="ru-RU"/>
        </a:p>
      </dgm:t>
    </dgm:pt>
    <dgm:pt modelId="{98C2AD71-AE51-4146-870A-275A601CA503}" type="sibTrans" cxnId="{2D237C4C-A2FC-48B4-9B69-74F8BB70AB5A}">
      <dgm:prSet/>
      <dgm:spPr/>
      <dgm:t>
        <a:bodyPr/>
        <a:lstStyle/>
        <a:p>
          <a:endParaRPr lang="ru-RU"/>
        </a:p>
      </dgm:t>
    </dgm:pt>
    <dgm:pt modelId="{CAFD2B9E-73A7-400B-BE57-DE5B89E50598}">
      <dgm:prSet phldrT="[Текст]"/>
      <dgm:spPr/>
      <dgm:t>
        <a:bodyPr/>
        <a:lstStyle/>
        <a:p>
          <a:r>
            <a:rPr lang="ru-RU" dirty="0" smtClean="0"/>
            <a:t>реликтовый</a:t>
          </a:r>
          <a:endParaRPr lang="ru-RU" dirty="0"/>
        </a:p>
      </dgm:t>
    </dgm:pt>
    <dgm:pt modelId="{51E7A505-C333-4991-9002-9C7AD6E03056}" type="parTrans" cxnId="{B1E8A693-CC25-463D-AC75-833DD4CA89AB}">
      <dgm:prSet/>
      <dgm:spPr/>
      <dgm:t>
        <a:bodyPr/>
        <a:lstStyle/>
        <a:p>
          <a:endParaRPr lang="ru-RU"/>
        </a:p>
      </dgm:t>
    </dgm:pt>
    <dgm:pt modelId="{85E6FA8C-BD0D-4479-81B0-633DF46EB8FB}" type="sibTrans" cxnId="{B1E8A693-CC25-463D-AC75-833DD4CA89AB}">
      <dgm:prSet/>
      <dgm:spPr/>
      <dgm:t>
        <a:bodyPr/>
        <a:lstStyle/>
        <a:p>
          <a:endParaRPr lang="ru-RU"/>
        </a:p>
      </dgm:t>
    </dgm:pt>
    <dgm:pt modelId="{704AF0BB-E436-445E-AFD8-F72AAC0C2955}" type="pres">
      <dgm:prSet presAssocID="{10A52EE2-5901-4321-8A49-6E2BFAFB71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701A26-CC9E-4866-97B1-91CB7C5014A2}" type="pres">
      <dgm:prSet presAssocID="{656F351B-1040-4FDB-BF86-2EAED7946BAC}" presName="hierRoot1" presStyleCnt="0">
        <dgm:presLayoutVars>
          <dgm:hierBranch val="init"/>
        </dgm:presLayoutVars>
      </dgm:prSet>
      <dgm:spPr/>
    </dgm:pt>
    <dgm:pt modelId="{F4415FE6-CB44-4FAF-A389-0A27C4332B28}" type="pres">
      <dgm:prSet presAssocID="{656F351B-1040-4FDB-BF86-2EAED7946BAC}" presName="rootComposite1" presStyleCnt="0"/>
      <dgm:spPr/>
    </dgm:pt>
    <dgm:pt modelId="{36C49397-E369-42B8-B33E-4CDBDB008266}" type="pres">
      <dgm:prSet presAssocID="{656F351B-1040-4FDB-BF86-2EAED7946BA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D30FD-77D9-47E0-8FEB-33E5BA8B625B}" type="pres">
      <dgm:prSet presAssocID="{656F351B-1040-4FDB-BF86-2EAED7946BA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23EB5B-5E3A-4051-83CA-D4C5A3CC7A8F}" type="pres">
      <dgm:prSet presAssocID="{656F351B-1040-4FDB-BF86-2EAED7946BAC}" presName="hierChild2" presStyleCnt="0"/>
      <dgm:spPr/>
    </dgm:pt>
    <dgm:pt modelId="{E6DC9987-1DDD-4B89-9543-CFA888E21722}" type="pres">
      <dgm:prSet presAssocID="{3BAE7199-3FC4-46B9-8BB5-B8B80441291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FB39537-CD27-41D1-B59F-A172F903EEEC}" type="pres">
      <dgm:prSet presAssocID="{CAF92382-4799-4AD0-BED6-4125C9161884}" presName="hierRoot2" presStyleCnt="0">
        <dgm:presLayoutVars>
          <dgm:hierBranch val="init"/>
        </dgm:presLayoutVars>
      </dgm:prSet>
      <dgm:spPr/>
    </dgm:pt>
    <dgm:pt modelId="{8154E005-35C4-4228-9348-E8907DC64D05}" type="pres">
      <dgm:prSet presAssocID="{CAF92382-4799-4AD0-BED6-4125C9161884}" presName="rootComposite" presStyleCnt="0"/>
      <dgm:spPr/>
    </dgm:pt>
    <dgm:pt modelId="{82C48E27-414A-4701-8C75-E20DE3F397EB}" type="pres">
      <dgm:prSet presAssocID="{CAF92382-4799-4AD0-BED6-4125C916188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C28DAC-6AED-4392-B3DE-B34057A6C621}" type="pres">
      <dgm:prSet presAssocID="{CAF92382-4799-4AD0-BED6-4125C9161884}" presName="rootConnector" presStyleLbl="node2" presStyleIdx="0" presStyleCnt="3"/>
      <dgm:spPr/>
      <dgm:t>
        <a:bodyPr/>
        <a:lstStyle/>
        <a:p>
          <a:endParaRPr lang="ru-RU"/>
        </a:p>
      </dgm:t>
    </dgm:pt>
    <dgm:pt modelId="{917446D4-3C25-400D-AC56-446C916841A2}" type="pres">
      <dgm:prSet presAssocID="{CAF92382-4799-4AD0-BED6-4125C9161884}" presName="hierChild4" presStyleCnt="0"/>
      <dgm:spPr/>
    </dgm:pt>
    <dgm:pt modelId="{499417B4-6159-4455-9C04-BBA72BEF24C0}" type="pres">
      <dgm:prSet presAssocID="{CAF92382-4799-4AD0-BED6-4125C9161884}" presName="hierChild5" presStyleCnt="0"/>
      <dgm:spPr/>
    </dgm:pt>
    <dgm:pt modelId="{CCA7F6EB-4966-4B67-9CFE-7C93FD4D2B5D}" type="pres">
      <dgm:prSet presAssocID="{B5A151FF-19CA-4D77-A82B-8DE2E357DDE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7ED567B-D7FE-48E0-B098-83F9C9245B59}" type="pres">
      <dgm:prSet presAssocID="{F48E0F6D-B98C-4B8F-A2DC-FB7E1468F386}" presName="hierRoot2" presStyleCnt="0">
        <dgm:presLayoutVars>
          <dgm:hierBranch val="init"/>
        </dgm:presLayoutVars>
      </dgm:prSet>
      <dgm:spPr/>
    </dgm:pt>
    <dgm:pt modelId="{5A15F24B-E66A-4DEC-9AAC-1939AA106946}" type="pres">
      <dgm:prSet presAssocID="{F48E0F6D-B98C-4B8F-A2DC-FB7E1468F386}" presName="rootComposite" presStyleCnt="0"/>
      <dgm:spPr/>
    </dgm:pt>
    <dgm:pt modelId="{20332933-B103-4682-88FD-78250A0EAA0E}" type="pres">
      <dgm:prSet presAssocID="{F48E0F6D-B98C-4B8F-A2DC-FB7E1468F38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BC6D8-691A-462A-801B-6F054D27BC09}" type="pres">
      <dgm:prSet presAssocID="{F48E0F6D-B98C-4B8F-A2DC-FB7E1468F386}" presName="rootConnector" presStyleLbl="node2" presStyleIdx="1" presStyleCnt="3"/>
      <dgm:spPr/>
      <dgm:t>
        <a:bodyPr/>
        <a:lstStyle/>
        <a:p>
          <a:endParaRPr lang="ru-RU"/>
        </a:p>
      </dgm:t>
    </dgm:pt>
    <dgm:pt modelId="{D75535E2-7819-426F-81C4-61C8A443C4E0}" type="pres">
      <dgm:prSet presAssocID="{F48E0F6D-B98C-4B8F-A2DC-FB7E1468F386}" presName="hierChild4" presStyleCnt="0"/>
      <dgm:spPr/>
    </dgm:pt>
    <dgm:pt modelId="{10FE0E3D-1480-459E-A03E-E78912BE3953}" type="pres">
      <dgm:prSet presAssocID="{F48E0F6D-B98C-4B8F-A2DC-FB7E1468F386}" presName="hierChild5" presStyleCnt="0"/>
      <dgm:spPr/>
    </dgm:pt>
    <dgm:pt modelId="{D995299D-FEAF-499C-A702-D66F21E720F6}" type="pres">
      <dgm:prSet presAssocID="{51E7A505-C333-4991-9002-9C7AD6E0305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DAE24B6-418E-4340-B1C2-B0AD700248A2}" type="pres">
      <dgm:prSet presAssocID="{CAFD2B9E-73A7-400B-BE57-DE5B89E50598}" presName="hierRoot2" presStyleCnt="0">
        <dgm:presLayoutVars>
          <dgm:hierBranch val="init"/>
        </dgm:presLayoutVars>
      </dgm:prSet>
      <dgm:spPr/>
    </dgm:pt>
    <dgm:pt modelId="{00E9FC65-3F28-454E-ABB6-42867D79EF51}" type="pres">
      <dgm:prSet presAssocID="{CAFD2B9E-73A7-400B-BE57-DE5B89E50598}" presName="rootComposite" presStyleCnt="0"/>
      <dgm:spPr/>
    </dgm:pt>
    <dgm:pt modelId="{D5E29688-2A6A-4208-B7E7-B4BFAE76BA97}" type="pres">
      <dgm:prSet presAssocID="{CAFD2B9E-73A7-400B-BE57-DE5B89E5059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AC33B-19CF-4E02-AEA8-714B9D125E02}" type="pres">
      <dgm:prSet presAssocID="{CAFD2B9E-73A7-400B-BE57-DE5B89E50598}" presName="rootConnector" presStyleLbl="node2" presStyleIdx="2" presStyleCnt="3"/>
      <dgm:spPr/>
      <dgm:t>
        <a:bodyPr/>
        <a:lstStyle/>
        <a:p>
          <a:endParaRPr lang="ru-RU"/>
        </a:p>
      </dgm:t>
    </dgm:pt>
    <dgm:pt modelId="{5B45216A-1A20-42DE-8A2B-16E4C2D6266A}" type="pres">
      <dgm:prSet presAssocID="{CAFD2B9E-73A7-400B-BE57-DE5B89E50598}" presName="hierChild4" presStyleCnt="0"/>
      <dgm:spPr/>
    </dgm:pt>
    <dgm:pt modelId="{ABBF1FD3-9075-4A53-96B0-9E84553BC5E4}" type="pres">
      <dgm:prSet presAssocID="{CAFD2B9E-73A7-400B-BE57-DE5B89E50598}" presName="hierChild5" presStyleCnt="0"/>
      <dgm:spPr/>
    </dgm:pt>
    <dgm:pt modelId="{A98BF52C-ACAB-4110-ABC5-70B0A87151DB}" type="pres">
      <dgm:prSet presAssocID="{656F351B-1040-4FDB-BF86-2EAED7946BAC}" presName="hierChild3" presStyleCnt="0"/>
      <dgm:spPr/>
    </dgm:pt>
  </dgm:ptLst>
  <dgm:cxnLst>
    <dgm:cxn modelId="{AAA5E701-4027-40C6-AD13-B3BF0E9AC1C1}" srcId="{10A52EE2-5901-4321-8A49-6E2BFAFB718F}" destId="{656F351B-1040-4FDB-BF86-2EAED7946BAC}" srcOrd="0" destOrd="0" parTransId="{9D44E6BE-C1E5-4B32-9A2D-110965CABAE2}" sibTransId="{D1FDB719-C883-4946-BFDF-BF32F13D72E3}"/>
    <dgm:cxn modelId="{1C9861C7-51D0-413C-8DC6-F78946D9C9A3}" type="presOf" srcId="{3BAE7199-3FC4-46B9-8BB5-B8B80441291B}" destId="{E6DC9987-1DDD-4B89-9543-CFA888E21722}" srcOrd="0" destOrd="0" presId="urn:microsoft.com/office/officeart/2005/8/layout/orgChart1"/>
    <dgm:cxn modelId="{41A3BA7D-AD13-4A60-A74D-678BDA58D0E6}" type="presOf" srcId="{51E7A505-C333-4991-9002-9C7AD6E03056}" destId="{D995299D-FEAF-499C-A702-D66F21E720F6}" srcOrd="0" destOrd="0" presId="urn:microsoft.com/office/officeart/2005/8/layout/orgChart1"/>
    <dgm:cxn modelId="{64596840-F95B-4F3D-BA6D-4DAEE3403C28}" type="presOf" srcId="{CAF92382-4799-4AD0-BED6-4125C9161884}" destId="{F7C28DAC-6AED-4392-B3DE-B34057A6C621}" srcOrd="1" destOrd="0" presId="urn:microsoft.com/office/officeart/2005/8/layout/orgChart1"/>
    <dgm:cxn modelId="{B1E8A693-CC25-463D-AC75-833DD4CA89AB}" srcId="{656F351B-1040-4FDB-BF86-2EAED7946BAC}" destId="{CAFD2B9E-73A7-400B-BE57-DE5B89E50598}" srcOrd="2" destOrd="0" parTransId="{51E7A505-C333-4991-9002-9C7AD6E03056}" sibTransId="{85E6FA8C-BD0D-4479-81B0-633DF46EB8FB}"/>
    <dgm:cxn modelId="{4AAC5E16-C7E7-40C3-B4FE-98A0B35EFCD3}" type="presOf" srcId="{F48E0F6D-B98C-4B8F-A2DC-FB7E1468F386}" destId="{20332933-B103-4682-88FD-78250A0EAA0E}" srcOrd="0" destOrd="0" presId="urn:microsoft.com/office/officeart/2005/8/layout/orgChart1"/>
    <dgm:cxn modelId="{093D6255-8A86-4987-AC0F-D2F18A83EF00}" type="presOf" srcId="{10A52EE2-5901-4321-8A49-6E2BFAFB718F}" destId="{704AF0BB-E436-445E-AFD8-F72AAC0C2955}" srcOrd="0" destOrd="0" presId="urn:microsoft.com/office/officeart/2005/8/layout/orgChart1"/>
    <dgm:cxn modelId="{C87BB113-80DD-4BE3-8B2A-A48C539667A8}" type="presOf" srcId="{CAFD2B9E-73A7-400B-BE57-DE5B89E50598}" destId="{86FAC33B-19CF-4E02-AEA8-714B9D125E02}" srcOrd="1" destOrd="0" presId="urn:microsoft.com/office/officeart/2005/8/layout/orgChart1"/>
    <dgm:cxn modelId="{9934F91C-F56E-4FD2-A15B-486A97B9C364}" type="presOf" srcId="{CAFD2B9E-73A7-400B-BE57-DE5B89E50598}" destId="{D5E29688-2A6A-4208-B7E7-B4BFAE76BA97}" srcOrd="0" destOrd="0" presId="urn:microsoft.com/office/officeart/2005/8/layout/orgChart1"/>
    <dgm:cxn modelId="{4C59AF6C-38F7-4B92-A4EC-5EFFEED23788}" type="presOf" srcId="{CAF92382-4799-4AD0-BED6-4125C9161884}" destId="{82C48E27-414A-4701-8C75-E20DE3F397EB}" srcOrd="0" destOrd="0" presId="urn:microsoft.com/office/officeart/2005/8/layout/orgChart1"/>
    <dgm:cxn modelId="{7B4B2460-BC27-4BE1-9929-EFC7CEF12A83}" type="presOf" srcId="{656F351B-1040-4FDB-BF86-2EAED7946BAC}" destId="{36C49397-E369-42B8-B33E-4CDBDB008266}" srcOrd="0" destOrd="0" presId="urn:microsoft.com/office/officeart/2005/8/layout/orgChart1"/>
    <dgm:cxn modelId="{ADD828CC-FC0F-438F-AD70-AD4D0E7817E8}" type="presOf" srcId="{656F351B-1040-4FDB-BF86-2EAED7946BAC}" destId="{111D30FD-77D9-47E0-8FEB-33E5BA8B625B}" srcOrd="1" destOrd="0" presId="urn:microsoft.com/office/officeart/2005/8/layout/orgChart1"/>
    <dgm:cxn modelId="{BFF96C8A-0D6F-4CD1-9D4B-08DBA9B12836}" type="presOf" srcId="{F48E0F6D-B98C-4B8F-A2DC-FB7E1468F386}" destId="{F49BC6D8-691A-462A-801B-6F054D27BC09}" srcOrd="1" destOrd="0" presId="urn:microsoft.com/office/officeart/2005/8/layout/orgChart1"/>
    <dgm:cxn modelId="{2D237C4C-A2FC-48B4-9B69-74F8BB70AB5A}" srcId="{656F351B-1040-4FDB-BF86-2EAED7946BAC}" destId="{F48E0F6D-B98C-4B8F-A2DC-FB7E1468F386}" srcOrd="1" destOrd="0" parTransId="{B5A151FF-19CA-4D77-A82B-8DE2E357DDEB}" sibTransId="{98C2AD71-AE51-4146-870A-275A601CA503}"/>
    <dgm:cxn modelId="{6788AAE4-4A98-4C3D-8B80-441DE1C8AF30}" srcId="{656F351B-1040-4FDB-BF86-2EAED7946BAC}" destId="{CAF92382-4799-4AD0-BED6-4125C9161884}" srcOrd="0" destOrd="0" parTransId="{3BAE7199-3FC4-46B9-8BB5-B8B80441291B}" sibTransId="{EE537ED1-B280-4E3F-8FD6-9B215B891613}"/>
    <dgm:cxn modelId="{E04885DD-00FE-42EE-955B-AB27C6CA07FF}" type="presOf" srcId="{B5A151FF-19CA-4D77-A82B-8DE2E357DDEB}" destId="{CCA7F6EB-4966-4B67-9CFE-7C93FD4D2B5D}" srcOrd="0" destOrd="0" presId="urn:microsoft.com/office/officeart/2005/8/layout/orgChart1"/>
    <dgm:cxn modelId="{9F858942-D939-41F6-A301-BCBCDF891055}" type="presParOf" srcId="{704AF0BB-E436-445E-AFD8-F72AAC0C2955}" destId="{FF701A26-CC9E-4866-97B1-91CB7C5014A2}" srcOrd="0" destOrd="0" presId="urn:microsoft.com/office/officeart/2005/8/layout/orgChart1"/>
    <dgm:cxn modelId="{EF611C41-7243-4ADE-8A2D-112245687F21}" type="presParOf" srcId="{FF701A26-CC9E-4866-97B1-91CB7C5014A2}" destId="{F4415FE6-CB44-4FAF-A389-0A27C4332B28}" srcOrd="0" destOrd="0" presId="urn:microsoft.com/office/officeart/2005/8/layout/orgChart1"/>
    <dgm:cxn modelId="{EF3F5F7F-228A-4426-BBD4-DADCF15C009E}" type="presParOf" srcId="{F4415FE6-CB44-4FAF-A389-0A27C4332B28}" destId="{36C49397-E369-42B8-B33E-4CDBDB008266}" srcOrd="0" destOrd="0" presId="urn:microsoft.com/office/officeart/2005/8/layout/orgChart1"/>
    <dgm:cxn modelId="{4FD8344D-F8C7-427B-884F-51D89B625778}" type="presParOf" srcId="{F4415FE6-CB44-4FAF-A389-0A27C4332B28}" destId="{111D30FD-77D9-47E0-8FEB-33E5BA8B625B}" srcOrd="1" destOrd="0" presId="urn:microsoft.com/office/officeart/2005/8/layout/orgChart1"/>
    <dgm:cxn modelId="{17EBA521-182A-49B4-A7F1-B88042D327F4}" type="presParOf" srcId="{FF701A26-CC9E-4866-97B1-91CB7C5014A2}" destId="{E123EB5B-5E3A-4051-83CA-D4C5A3CC7A8F}" srcOrd="1" destOrd="0" presId="urn:microsoft.com/office/officeart/2005/8/layout/orgChart1"/>
    <dgm:cxn modelId="{179CB4B9-4FCB-4F61-BED3-328159A1E27C}" type="presParOf" srcId="{E123EB5B-5E3A-4051-83CA-D4C5A3CC7A8F}" destId="{E6DC9987-1DDD-4B89-9543-CFA888E21722}" srcOrd="0" destOrd="0" presId="urn:microsoft.com/office/officeart/2005/8/layout/orgChart1"/>
    <dgm:cxn modelId="{A24348BB-2CA7-4951-8230-8DB465335B0F}" type="presParOf" srcId="{E123EB5B-5E3A-4051-83CA-D4C5A3CC7A8F}" destId="{FFB39537-CD27-41D1-B59F-A172F903EEEC}" srcOrd="1" destOrd="0" presId="urn:microsoft.com/office/officeart/2005/8/layout/orgChart1"/>
    <dgm:cxn modelId="{98155C62-423A-4B95-953E-24090BFD111B}" type="presParOf" srcId="{FFB39537-CD27-41D1-B59F-A172F903EEEC}" destId="{8154E005-35C4-4228-9348-E8907DC64D05}" srcOrd="0" destOrd="0" presId="urn:microsoft.com/office/officeart/2005/8/layout/orgChart1"/>
    <dgm:cxn modelId="{AD5A4278-F82D-426E-8BB1-F60D70BBF29E}" type="presParOf" srcId="{8154E005-35C4-4228-9348-E8907DC64D05}" destId="{82C48E27-414A-4701-8C75-E20DE3F397EB}" srcOrd="0" destOrd="0" presId="urn:microsoft.com/office/officeart/2005/8/layout/orgChart1"/>
    <dgm:cxn modelId="{EC414B1F-9D76-4EFE-8238-ACB99EBF81A7}" type="presParOf" srcId="{8154E005-35C4-4228-9348-E8907DC64D05}" destId="{F7C28DAC-6AED-4392-B3DE-B34057A6C621}" srcOrd="1" destOrd="0" presId="urn:microsoft.com/office/officeart/2005/8/layout/orgChart1"/>
    <dgm:cxn modelId="{3DC48C5D-811B-4922-B849-450D5DE258DA}" type="presParOf" srcId="{FFB39537-CD27-41D1-B59F-A172F903EEEC}" destId="{917446D4-3C25-400D-AC56-446C916841A2}" srcOrd="1" destOrd="0" presId="urn:microsoft.com/office/officeart/2005/8/layout/orgChart1"/>
    <dgm:cxn modelId="{D3385136-BC2C-4C32-9915-1CCB6CE52578}" type="presParOf" srcId="{FFB39537-CD27-41D1-B59F-A172F903EEEC}" destId="{499417B4-6159-4455-9C04-BBA72BEF24C0}" srcOrd="2" destOrd="0" presId="urn:microsoft.com/office/officeart/2005/8/layout/orgChart1"/>
    <dgm:cxn modelId="{139AE708-83AD-45EC-A67F-10E5C484059B}" type="presParOf" srcId="{E123EB5B-5E3A-4051-83CA-D4C5A3CC7A8F}" destId="{CCA7F6EB-4966-4B67-9CFE-7C93FD4D2B5D}" srcOrd="2" destOrd="0" presId="urn:microsoft.com/office/officeart/2005/8/layout/orgChart1"/>
    <dgm:cxn modelId="{3CF617D9-A13C-46D9-B6EB-E57DC237C788}" type="presParOf" srcId="{E123EB5B-5E3A-4051-83CA-D4C5A3CC7A8F}" destId="{A7ED567B-D7FE-48E0-B098-83F9C9245B59}" srcOrd="3" destOrd="0" presId="urn:microsoft.com/office/officeart/2005/8/layout/orgChart1"/>
    <dgm:cxn modelId="{2E49C81C-E8CA-4603-B8A8-038B2D7C155F}" type="presParOf" srcId="{A7ED567B-D7FE-48E0-B098-83F9C9245B59}" destId="{5A15F24B-E66A-4DEC-9AAC-1939AA106946}" srcOrd="0" destOrd="0" presId="urn:microsoft.com/office/officeart/2005/8/layout/orgChart1"/>
    <dgm:cxn modelId="{90E5F467-8068-4DE8-BF5D-5FEFBB2E904C}" type="presParOf" srcId="{5A15F24B-E66A-4DEC-9AAC-1939AA106946}" destId="{20332933-B103-4682-88FD-78250A0EAA0E}" srcOrd="0" destOrd="0" presId="urn:microsoft.com/office/officeart/2005/8/layout/orgChart1"/>
    <dgm:cxn modelId="{DC592CA2-09C1-4F57-8093-2D84659420E9}" type="presParOf" srcId="{5A15F24B-E66A-4DEC-9AAC-1939AA106946}" destId="{F49BC6D8-691A-462A-801B-6F054D27BC09}" srcOrd="1" destOrd="0" presId="urn:microsoft.com/office/officeart/2005/8/layout/orgChart1"/>
    <dgm:cxn modelId="{59C769D6-6BC7-46CD-ACE5-83CC501D1372}" type="presParOf" srcId="{A7ED567B-D7FE-48E0-B098-83F9C9245B59}" destId="{D75535E2-7819-426F-81C4-61C8A443C4E0}" srcOrd="1" destOrd="0" presId="urn:microsoft.com/office/officeart/2005/8/layout/orgChart1"/>
    <dgm:cxn modelId="{BFCC47DD-C639-41B9-86CD-9344970C61D1}" type="presParOf" srcId="{A7ED567B-D7FE-48E0-B098-83F9C9245B59}" destId="{10FE0E3D-1480-459E-A03E-E78912BE3953}" srcOrd="2" destOrd="0" presId="urn:microsoft.com/office/officeart/2005/8/layout/orgChart1"/>
    <dgm:cxn modelId="{EC7356E5-33C8-4A7C-9753-D61F1D5428DE}" type="presParOf" srcId="{E123EB5B-5E3A-4051-83CA-D4C5A3CC7A8F}" destId="{D995299D-FEAF-499C-A702-D66F21E720F6}" srcOrd="4" destOrd="0" presId="urn:microsoft.com/office/officeart/2005/8/layout/orgChart1"/>
    <dgm:cxn modelId="{71175F39-DD60-45DC-BAB9-A18BA0257DE1}" type="presParOf" srcId="{E123EB5B-5E3A-4051-83CA-D4C5A3CC7A8F}" destId="{9DAE24B6-418E-4340-B1C2-B0AD700248A2}" srcOrd="5" destOrd="0" presId="urn:microsoft.com/office/officeart/2005/8/layout/orgChart1"/>
    <dgm:cxn modelId="{083EF462-DA65-4410-8858-F33F911D3B83}" type="presParOf" srcId="{9DAE24B6-418E-4340-B1C2-B0AD700248A2}" destId="{00E9FC65-3F28-454E-ABB6-42867D79EF51}" srcOrd="0" destOrd="0" presId="urn:microsoft.com/office/officeart/2005/8/layout/orgChart1"/>
    <dgm:cxn modelId="{13679BBB-7EBD-4C66-86E5-30D8184A1EF2}" type="presParOf" srcId="{00E9FC65-3F28-454E-ABB6-42867D79EF51}" destId="{D5E29688-2A6A-4208-B7E7-B4BFAE76BA97}" srcOrd="0" destOrd="0" presId="urn:microsoft.com/office/officeart/2005/8/layout/orgChart1"/>
    <dgm:cxn modelId="{C39424B3-23C4-4F26-8923-2506DF313462}" type="presParOf" srcId="{00E9FC65-3F28-454E-ABB6-42867D79EF51}" destId="{86FAC33B-19CF-4E02-AEA8-714B9D125E02}" srcOrd="1" destOrd="0" presId="urn:microsoft.com/office/officeart/2005/8/layout/orgChart1"/>
    <dgm:cxn modelId="{CDB0A319-98F2-4F3F-9F46-866ED67A3E0C}" type="presParOf" srcId="{9DAE24B6-418E-4340-B1C2-B0AD700248A2}" destId="{5B45216A-1A20-42DE-8A2B-16E4C2D6266A}" srcOrd="1" destOrd="0" presId="urn:microsoft.com/office/officeart/2005/8/layout/orgChart1"/>
    <dgm:cxn modelId="{80F1F608-EA7C-4FC1-9E05-1C86F407DB34}" type="presParOf" srcId="{9DAE24B6-418E-4340-B1C2-B0AD700248A2}" destId="{ABBF1FD3-9075-4A53-96B0-9E84553BC5E4}" srcOrd="2" destOrd="0" presId="urn:microsoft.com/office/officeart/2005/8/layout/orgChart1"/>
    <dgm:cxn modelId="{C895B6A0-D32F-4A04-87FB-72012CBE2CA5}" type="presParOf" srcId="{FF701A26-CC9E-4866-97B1-91CB7C5014A2}" destId="{A98BF52C-ACAB-4110-ABC5-70B0A87151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F96D0-2BA8-44E2-AF3C-B24C129713D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7D0217-80FD-49F1-9611-A03E3A1D26BC}">
      <dgm:prSet phldrT="[Текст]"/>
      <dgm:spPr/>
      <dgm:t>
        <a:bodyPr/>
        <a:lstStyle/>
        <a:p>
          <a:r>
            <a:rPr lang="ru-RU" dirty="0" smtClean="0"/>
            <a:t>виды</a:t>
          </a:r>
          <a:endParaRPr lang="ru-RU" dirty="0"/>
        </a:p>
      </dgm:t>
    </dgm:pt>
    <dgm:pt modelId="{B0CB363C-9669-4128-9123-CBB4B179EA11}" type="parTrans" cxnId="{75F327B0-EDC2-421D-8150-D221E5E294AE}">
      <dgm:prSet/>
      <dgm:spPr/>
      <dgm:t>
        <a:bodyPr/>
        <a:lstStyle/>
        <a:p>
          <a:endParaRPr lang="ru-RU"/>
        </a:p>
      </dgm:t>
    </dgm:pt>
    <dgm:pt modelId="{E8E49C8D-3881-47DE-8A89-0AE02910148E}" type="sibTrans" cxnId="{75F327B0-EDC2-421D-8150-D221E5E294AE}">
      <dgm:prSet/>
      <dgm:spPr/>
      <dgm:t>
        <a:bodyPr/>
        <a:lstStyle/>
        <a:p>
          <a:endParaRPr lang="ru-RU"/>
        </a:p>
      </dgm:t>
    </dgm:pt>
    <dgm:pt modelId="{16307C89-BAAC-402D-A751-12050542BC3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космополиты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BA41E71-1C14-412C-9026-1FB695FCC2E5}" type="parTrans" cxnId="{F5F96AB9-AC2D-44EA-8FAB-29BB4B72BEE0}">
      <dgm:prSet/>
      <dgm:spPr/>
      <dgm:t>
        <a:bodyPr/>
        <a:lstStyle/>
        <a:p>
          <a:endParaRPr lang="ru-RU"/>
        </a:p>
      </dgm:t>
    </dgm:pt>
    <dgm:pt modelId="{F73AF604-6981-454A-BE08-7F0FBC482108}" type="sibTrans" cxnId="{F5F96AB9-AC2D-44EA-8FAB-29BB4B72BEE0}">
      <dgm:prSet/>
      <dgm:spPr/>
      <dgm:t>
        <a:bodyPr/>
        <a:lstStyle/>
        <a:p>
          <a:endParaRPr lang="ru-RU"/>
        </a:p>
      </dgm:t>
    </dgm:pt>
    <dgm:pt modelId="{2B64912F-DC5C-42CF-AE2C-5C9FAE3D6DC5}">
      <dgm:prSet phldrT="[Текст]"/>
      <dgm:spPr/>
      <dgm:t>
        <a:bodyPr/>
        <a:lstStyle/>
        <a:p>
          <a:r>
            <a:rPr lang="ru-RU" dirty="0" smtClean="0"/>
            <a:t>реликты</a:t>
          </a:r>
          <a:endParaRPr lang="ru-RU" dirty="0"/>
        </a:p>
      </dgm:t>
    </dgm:pt>
    <dgm:pt modelId="{ACDC62C3-182C-46EA-A8FE-A1ACAE2CBA8D}" type="parTrans" cxnId="{4FCB8202-BF95-49EB-BC9F-3FBA258A3185}">
      <dgm:prSet/>
      <dgm:spPr/>
      <dgm:t>
        <a:bodyPr/>
        <a:lstStyle/>
        <a:p>
          <a:endParaRPr lang="ru-RU"/>
        </a:p>
      </dgm:t>
    </dgm:pt>
    <dgm:pt modelId="{C6E00A3F-F9C4-4A21-81F4-7F828047481E}" type="sibTrans" cxnId="{4FCB8202-BF95-49EB-BC9F-3FBA258A3185}">
      <dgm:prSet/>
      <dgm:spPr/>
      <dgm:t>
        <a:bodyPr/>
        <a:lstStyle/>
        <a:p>
          <a:endParaRPr lang="ru-RU"/>
        </a:p>
      </dgm:t>
    </dgm:pt>
    <dgm:pt modelId="{5E218D00-0220-4A78-A1A8-8D9EE3557767}">
      <dgm:prSet phldrT="[Текст]"/>
      <dgm:spPr/>
      <dgm:t>
        <a:bodyPr/>
        <a:lstStyle/>
        <a:p>
          <a:r>
            <a:rPr lang="ru-RU" dirty="0" smtClean="0"/>
            <a:t>эндемики</a:t>
          </a:r>
          <a:endParaRPr lang="ru-RU" dirty="0"/>
        </a:p>
      </dgm:t>
    </dgm:pt>
    <dgm:pt modelId="{F3A209A6-DD05-41F9-825B-62C9C69E5404}" type="parTrans" cxnId="{495D559C-B67A-4BB5-821F-B6E24C2ED669}">
      <dgm:prSet/>
      <dgm:spPr/>
      <dgm:t>
        <a:bodyPr/>
        <a:lstStyle/>
        <a:p>
          <a:endParaRPr lang="ru-RU"/>
        </a:p>
      </dgm:t>
    </dgm:pt>
    <dgm:pt modelId="{BE220666-8C9C-4D46-B39F-20EE8503FF94}" type="sibTrans" cxnId="{495D559C-B67A-4BB5-821F-B6E24C2ED669}">
      <dgm:prSet/>
      <dgm:spPr/>
      <dgm:t>
        <a:bodyPr/>
        <a:lstStyle/>
        <a:p>
          <a:endParaRPr lang="ru-RU"/>
        </a:p>
      </dgm:t>
    </dgm:pt>
    <dgm:pt modelId="{384E5FC4-DEBD-403F-B1AA-A7985C7ED4C8}" type="pres">
      <dgm:prSet presAssocID="{9D0F96D0-2BA8-44E2-AF3C-B24C129713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C31C20-EA92-41B8-9F35-0E94F42A98A9}" type="pres">
      <dgm:prSet presAssocID="{5B7D0217-80FD-49F1-9611-A03E3A1D26BC}" presName="hierRoot1" presStyleCnt="0">
        <dgm:presLayoutVars>
          <dgm:hierBranch val="init"/>
        </dgm:presLayoutVars>
      </dgm:prSet>
      <dgm:spPr/>
    </dgm:pt>
    <dgm:pt modelId="{82E3A777-F080-499C-BC5E-80D48F5A64DA}" type="pres">
      <dgm:prSet presAssocID="{5B7D0217-80FD-49F1-9611-A03E3A1D26BC}" presName="rootComposite1" presStyleCnt="0"/>
      <dgm:spPr/>
    </dgm:pt>
    <dgm:pt modelId="{78B882D9-4947-4875-8973-4C029C741C40}" type="pres">
      <dgm:prSet presAssocID="{5B7D0217-80FD-49F1-9611-A03E3A1D26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CB461-85DA-4104-8604-2F6856C13A3D}" type="pres">
      <dgm:prSet presAssocID="{5B7D0217-80FD-49F1-9611-A03E3A1D26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C325CD-5A01-4997-BB2E-5768F16B527F}" type="pres">
      <dgm:prSet presAssocID="{5B7D0217-80FD-49F1-9611-A03E3A1D26BC}" presName="hierChild2" presStyleCnt="0"/>
      <dgm:spPr/>
    </dgm:pt>
    <dgm:pt modelId="{E2859028-61B6-4C1D-88C7-D234DDB8E182}" type="pres">
      <dgm:prSet presAssocID="{3BA41E71-1C14-412C-9026-1FB695FCC2E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8CBA9FA-51A6-47A8-A4C5-F064FDA10E4C}" type="pres">
      <dgm:prSet presAssocID="{16307C89-BAAC-402D-A751-12050542BC34}" presName="hierRoot2" presStyleCnt="0">
        <dgm:presLayoutVars>
          <dgm:hierBranch val="init"/>
        </dgm:presLayoutVars>
      </dgm:prSet>
      <dgm:spPr/>
    </dgm:pt>
    <dgm:pt modelId="{B2F3B789-2E13-49D5-8966-458A28B22B66}" type="pres">
      <dgm:prSet presAssocID="{16307C89-BAAC-402D-A751-12050542BC34}" presName="rootComposite" presStyleCnt="0"/>
      <dgm:spPr/>
    </dgm:pt>
    <dgm:pt modelId="{44ECD7C4-CB0B-46BE-8897-D2C86E08A840}" type="pres">
      <dgm:prSet presAssocID="{16307C89-BAAC-402D-A751-12050542BC3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0A14C5-3F8F-4A33-882B-E09AEE8151CE}" type="pres">
      <dgm:prSet presAssocID="{16307C89-BAAC-402D-A751-12050542BC34}" presName="rootConnector" presStyleLbl="node2" presStyleIdx="0" presStyleCnt="3"/>
      <dgm:spPr/>
      <dgm:t>
        <a:bodyPr/>
        <a:lstStyle/>
        <a:p>
          <a:endParaRPr lang="ru-RU"/>
        </a:p>
      </dgm:t>
    </dgm:pt>
    <dgm:pt modelId="{BBB2F926-9F67-411D-B602-90951A7452A4}" type="pres">
      <dgm:prSet presAssocID="{16307C89-BAAC-402D-A751-12050542BC34}" presName="hierChild4" presStyleCnt="0"/>
      <dgm:spPr/>
    </dgm:pt>
    <dgm:pt modelId="{17275F85-2F33-4296-AAB6-2F7E4FDD7EB8}" type="pres">
      <dgm:prSet presAssocID="{16307C89-BAAC-402D-A751-12050542BC34}" presName="hierChild5" presStyleCnt="0"/>
      <dgm:spPr/>
    </dgm:pt>
    <dgm:pt modelId="{306FADF3-9631-475D-97BD-644D0AF07C9C}" type="pres">
      <dgm:prSet presAssocID="{ACDC62C3-182C-46EA-A8FE-A1ACAE2CBA8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15482D5-D74F-41B8-8C92-926F6EAA62B1}" type="pres">
      <dgm:prSet presAssocID="{2B64912F-DC5C-42CF-AE2C-5C9FAE3D6DC5}" presName="hierRoot2" presStyleCnt="0">
        <dgm:presLayoutVars>
          <dgm:hierBranch val="init"/>
        </dgm:presLayoutVars>
      </dgm:prSet>
      <dgm:spPr/>
    </dgm:pt>
    <dgm:pt modelId="{32AB717B-A04F-4F7F-B677-0E16404E0BE6}" type="pres">
      <dgm:prSet presAssocID="{2B64912F-DC5C-42CF-AE2C-5C9FAE3D6DC5}" presName="rootComposite" presStyleCnt="0"/>
      <dgm:spPr/>
    </dgm:pt>
    <dgm:pt modelId="{90343F30-C9B6-4729-9E43-5D0456F69340}" type="pres">
      <dgm:prSet presAssocID="{2B64912F-DC5C-42CF-AE2C-5C9FAE3D6DC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5214E4-7AEF-436F-840B-97818152F1F5}" type="pres">
      <dgm:prSet presAssocID="{2B64912F-DC5C-42CF-AE2C-5C9FAE3D6DC5}" presName="rootConnector" presStyleLbl="node2" presStyleIdx="1" presStyleCnt="3"/>
      <dgm:spPr/>
      <dgm:t>
        <a:bodyPr/>
        <a:lstStyle/>
        <a:p>
          <a:endParaRPr lang="ru-RU"/>
        </a:p>
      </dgm:t>
    </dgm:pt>
    <dgm:pt modelId="{2D00D173-07F8-4901-B26A-7155864B314A}" type="pres">
      <dgm:prSet presAssocID="{2B64912F-DC5C-42CF-AE2C-5C9FAE3D6DC5}" presName="hierChild4" presStyleCnt="0"/>
      <dgm:spPr/>
    </dgm:pt>
    <dgm:pt modelId="{653D66BB-3665-49F1-A710-EE265343ACAF}" type="pres">
      <dgm:prSet presAssocID="{2B64912F-DC5C-42CF-AE2C-5C9FAE3D6DC5}" presName="hierChild5" presStyleCnt="0"/>
      <dgm:spPr/>
    </dgm:pt>
    <dgm:pt modelId="{BE7F25D5-7768-45A5-917F-9BA2F95F1C1E}" type="pres">
      <dgm:prSet presAssocID="{F3A209A6-DD05-41F9-825B-62C9C69E540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9849FFC-1AB1-46DA-82B9-B9E3CF44A07B}" type="pres">
      <dgm:prSet presAssocID="{5E218D00-0220-4A78-A1A8-8D9EE3557767}" presName="hierRoot2" presStyleCnt="0">
        <dgm:presLayoutVars>
          <dgm:hierBranch val="init"/>
        </dgm:presLayoutVars>
      </dgm:prSet>
      <dgm:spPr/>
    </dgm:pt>
    <dgm:pt modelId="{3DF904E5-9A9B-4252-BC92-FC808E1EF788}" type="pres">
      <dgm:prSet presAssocID="{5E218D00-0220-4A78-A1A8-8D9EE3557767}" presName="rootComposite" presStyleCnt="0"/>
      <dgm:spPr/>
    </dgm:pt>
    <dgm:pt modelId="{E714BD66-8411-4C72-BABB-606DBE7AF5FC}" type="pres">
      <dgm:prSet presAssocID="{5E218D00-0220-4A78-A1A8-8D9EE355776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92D00-9865-4BA2-871F-6D2A5B004EDA}" type="pres">
      <dgm:prSet presAssocID="{5E218D00-0220-4A78-A1A8-8D9EE3557767}" presName="rootConnector" presStyleLbl="node2" presStyleIdx="2" presStyleCnt="3"/>
      <dgm:spPr/>
      <dgm:t>
        <a:bodyPr/>
        <a:lstStyle/>
        <a:p>
          <a:endParaRPr lang="ru-RU"/>
        </a:p>
      </dgm:t>
    </dgm:pt>
    <dgm:pt modelId="{E1284A8C-11AF-47AD-88B7-36102AEAEFD1}" type="pres">
      <dgm:prSet presAssocID="{5E218D00-0220-4A78-A1A8-8D9EE3557767}" presName="hierChild4" presStyleCnt="0"/>
      <dgm:spPr/>
    </dgm:pt>
    <dgm:pt modelId="{99B716E0-313F-4988-BD1F-F4C35F7607E9}" type="pres">
      <dgm:prSet presAssocID="{5E218D00-0220-4A78-A1A8-8D9EE3557767}" presName="hierChild5" presStyleCnt="0"/>
      <dgm:spPr/>
    </dgm:pt>
    <dgm:pt modelId="{51845EB3-3797-45E3-8E4D-5A8B74122163}" type="pres">
      <dgm:prSet presAssocID="{5B7D0217-80FD-49F1-9611-A03E3A1D26BC}" presName="hierChild3" presStyleCnt="0"/>
      <dgm:spPr/>
    </dgm:pt>
  </dgm:ptLst>
  <dgm:cxnLst>
    <dgm:cxn modelId="{7B6B94A9-3184-4E48-85CE-8060BD6AA988}" type="presOf" srcId="{2B64912F-DC5C-42CF-AE2C-5C9FAE3D6DC5}" destId="{90343F30-C9B6-4729-9E43-5D0456F69340}" srcOrd="0" destOrd="0" presId="urn:microsoft.com/office/officeart/2005/8/layout/orgChart1"/>
    <dgm:cxn modelId="{7C24463D-BD34-4EC1-A4F6-913CD50B4D5A}" type="presOf" srcId="{ACDC62C3-182C-46EA-A8FE-A1ACAE2CBA8D}" destId="{306FADF3-9631-475D-97BD-644D0AF07C9C}" srcOrd="0" destOrd="0" presId="urn:microsoft.com/office/officeart/2005/8/layout/orgChart1"/>
    <dgm:cxn modelId="{09E47B2A-C67D-40E4-AE0D-ADF0E9A163DB}" type="presOf" srcId="{5E218D00-0220-4A78-A1A8-8D9EE3557767}" destId="{CC692D00-9865-4BA2-871F-6D2A5B004EDA}" srcOrd="1" destOrd="0" presId="urn:microsoft.com/office/officeart/2005/8/layout/orgChart1"/>
    <dgm:cxn modelId="{495D559C-B67A-4BB5-821F-B6E24C2ED669}" srcId="{5B7D0217-80FD-49F1-9611-A03E3A1D26BC}" destId="{5E218D00-0220-4A78-A1A8-8D9EE3557767}" srcOrd="2" destOrd="0" parTransId="{F3A209A6-DD05-41F9-825B-62C9C69E5404}" sibTransId="{BE220666-8C9C-4D46-B39F-20EE8503FF94}"/>
    <dgm:cxn modelId="{83FBCD6F-E4D7-4986-ACB3-BE6F0FF310F9}" type="presOf" srcId="{16307C89-BAAC-402D-A751-12050542BC34}" destId="{6A0A14C5-3F8F-4A33-882B-E09AEE8151CE}" srcOrd="1" destOrd="0" presId="urn:microsoft.com/office/officeart/2005/8/layout/orgChart1"/>
    <dgm:cxn modelId="{C39959C1-C942-4498-8643-CC6B4389C4F7}" type="presOf" srcId="{F3A209A6-DD05-41F9-825B-62C9C69E5404}" destId="{BE7F25D5-7768-45A5-917F-9BA2F95F1C1E}" srcOrd="0" destOrd="0" presId="urn:microsoft.com/office/officeart/2005/8/layout/orgChart1"/>
    <dgm:cxn modelId="{F5F96AB9-AC2D-44EA-8FAB-29BB4B72BEE0}" srcId="{5B7D0217-80FD-49F1-9611-A03E3A1D26BC}" destId="{16307C89-BAAC-402D-A751-12050542BC34}" srcOrd="0" destOrd="0" parTransId="{3BA41E71-1C14-412C-9026-1FB695FCC2E5}" sibTransId="{F73AF604-6981-454A-BE08-7F0FBC482108}"/>
    <dgm:cxn modelId="{E57458AC-DD4E-42E7-ACA8-7FD2D83D11F2}" type="presOf" srcId="{16307C89-BAAC-402D-A751-12050542BC34}" destId="{44ECD7C4-CB0B-46BE-8897-D2C86E08A840}" srcOrd="0" destOrd="0" presId="urn:microsoft.com/office/officeart/2005/8/layout/orgChart1"/>
    <dgm:cxn modelId="{551618C6-FBD0-48CB-9AC9-E89BEAA0797B}" type="presOf" srcId="{9D0F96D0-2BA8-44E2-AF3C-B24C129713DA}" destId="{384E5FC4-DEBD-403F-B1AA-A7985C7ED4C8}" srcOrd="0" destOrd="0" presId="urn:microsoft.com/office/officeart/2005/8/layout/orgChart1"/>
    <dgm:cxn modelId="{C21360A3-CB32-4DE5-BA19-40867315183F}" type="presOf" srcId="{3BA41E71-1C14-412C-9026-1FB695FCC2E5}" destId="{E2859028-61B6-4C1D-88C7-D234DDB8E182}" srcOrd="0" destOrd="0" presId="urn:microsoft.com/office/officeart/2005/8/layout/orgChart1"/>
    <dgm:cxn modelId="{370D89F0-195D-45FD-B094-23C9C63467F5}" type="presOf" srcId="{5B7D0217-80FD-49F1-9611-A03E3A1D26BC}" destId="{78B882D9-4947-4875-8973-4C029C741C40}" srcOrd="0" destOrd="0" presId="urn:microsoft.com/office/officeart/2005/8/layout/orgChart1"/>
    <dgm:cxn modelId="{4FCB8202-BF95-49EB-BC9F-3FBA258A3185}" srcId="{5B7D0217-80FD-49F1-9611-A03E3A1D26BC}" destId="{2B64912F-DC5C-42CF-AE2C-5C9FAE3D6DC5}" srcOrd="1" destOrd="0" parTransId="{ACDC62C3-182C-46EA-A8FE-A1ACAE2CBA8D}" sibTransId="{C6E00A3F-F9C4-4A21-81F4-7F828047481E}"/>
    <dgm:cxn modelId="{30A30EA5-800A-47A8-8778-1E1483E96A8B}" type="presOf" srcId="{5E218D00-0220-4A78-A1A8-8D9EE3557767}" destId="{E714BD66-8411-4C72-BABB-606DBE7AF5FC}" srcOrd="0" destOrd="0" presId="urn:microsoft.com/office/officeart/2005/8/layout/orgChart1"/>
    <dgm:cxn modelId="{27FB3709-DC33-4AB6-A044-11EAD668ACFB}" type="presOf" srcId="{5B7D0217-80FD-49F1-9611-A03E3A1D26BC}" destId="{140CB461-85DA-4104-8604-2F6856C13A3D}" srcOrd="1" destOrd="0" presId="urn:microsoft.com/office/officeart/2005/8/layout/orgChart1"/>
    <dgm:cxn modelId="{75F327B0-EDC2-421D-8150-D221E5E294AE}" srcId="{9D0F96D0-2BA8-44E2-AF3C-B24C129713DA}" destId="{5B7D0217-80FD-49F1-9611-A03E3A1D26BC}" srcOrd="0" destOrd="0" parTransId="{B0CB363C-9669-4128-9123-CBB4B179EA11}" sibTransId="{E8E49C8D-3881-47DE-8A89-0AE02910148E}"/>
    <dgm:cxn modelId="{FD886945-5175-4F15-BF72-6373604C7914}" type="presOf" srcId="{2B64912F-DC5C-42CF-AE2C-5C9FAE3D6DC5}" destId="{8F5214E4-7AEF-436F-840B-97818152F1F5}" srcOrd="1" destOrd="0" presId="urn:microsoft.com/office/officeart/2005/8/layout/orgChart1"/>
    <dgm:cxn modelId="{177D0F84-99AC-4691-BF8A-E0720BA4A184}" type="presParOf" srcId="{384E5FC4-DEBD-403F-B1AA-A7985C7ED4C8}" destId="{A3C31C20-EA92-41B8-9F35-0E94F42A98A9}" srcOrd="0" destOrd="0" presId="urn:microsoft.com/office/officeart/2005/8/layout/orgChart1"/>
    <dgm:cxn modelId="{A8441775-CC7A-48B2-B53A-EFDD1FE06DFB}" type="presParOf" srcId="{A3C31C20-EA92-41B8-9F35-0E94F42A98A9}" destId="{82E3A777-F080-499C-BC5E-80D48F5A64DA}" srcOrd="0" destOrd="0" presId="urn:microsoft.com/office/officeart/2005/8/layout/orgChart1"/>
    <dgm:cxn modelId="{F52D257F-1BB7-4C41-A754-41663ECA5438}" type="presParOf" srcId="{82E3A777-F080-499C-BC5E-80D48F5A64DA}" destId="{78B882D9-4947-4875-8973-4C029C741C40}" srcOrd="0" destOrd="0" presId="urn:microsoft.com/office/officeart/2005/8/layout/orgChart1"/>
    <dgm:cxn modelId="{F5E289F7-4F8A-42CE-8330-E3E1F269C115}" type="presParOf" srcId="{82E3A777-F080-499C-BC5E-80D48F5A64DA}" destId="{140CB461-85DA-4104-8604-2F6856C13A3D}" srcOrd="1" destOrd="0" presId="urn:microsoft.com/office/officeart/2005/8/layout/orgChart1"/>
    <dgm:cxn modelId="{27C0C38D-C470-48A3-8A81-B8691B14E2AA}" type="presParOf" srcId="{A3C31C20-EA92-41B8-9F35-0E94F42A98A9}" destId="{3FC325CD-5A01-4997-BB2E-5768F16B527F}" srcOrd="1" destOrd="0" presId="urn:microsoft.com/office/officeart/2005/8/layout/orgChart1"/>
    <dgm:cxn modelId="{9C2A0999-51EA-4833-A489-FC58048D31F1}" type="presParOf" srcId="{3FC325CD-5A01-4997-BB2E-5768F16B527F}" destId="{E2859028-61B6-4C1D-88C7-D234DDB8E182}" srcOrd="0" destOrd="0" presId="urn:microsoft.com/office/officeart/2005/8/layout/orgChart1"/>
    <dgm:cxn modelId="{B15FF6FA-5CB8-44B7-9FC2-D00D5EA7AA68}" type="presParOf" srcId="{3FC325CD-5A01-4997-BB2E-5768F16B527F}" destId="{D8CBA9FA-51A6-47A8-A4C5-F064FDA10E4C}" srcOrd="1" destOrd="0" presId="urn:microsoft.com/office/officeart/2005/8/layout/orgChart1"/>
    <dgm:cxn modelId="{7FF5C566-9AEB-4D65-89EF-D019C710CADE}" type="presParOf" srcId="{D8CBA9FA-51A6-47A8-A4C5-F064FDA10E4C}" destId="{B2F3B789-2E13-49D5-8966-458A28B22B66}" srcOrd="0" destOrd="0" presId="urn:microsoft.com/office/officeart/2005/8/layout/orgChart1"/>
    <dgm:cxn modelId="{ED2E9E50-621A-43C2-80A0-9336A0DEC0BC}" type="presParOf" srcId="{B2F3B789-2E13-49D5-8966-458A28B22B66}" destId="{44ECD7C4-CB0B-46BE-8897-D2C86E08A840}" srcOrd="0" destOrd="0" presId="urn:microsoft.com/office/officeart/2005/8/layout/orgChart1"/>
    <dgm:cxn modelId="{9987750B-C1FE-443E-A991-4849456046A1}" type="presParOf" srcId="{B2F3B789-2E13-49D5-8966-458A28B22B66}" destId="{6A0A14C5-3F8F-4A33-882B-E09AEE8151CE}" srcOrd="1" destOrd="0" presId="urn:microsoft.com/office/officeart/2005/8/layout/orgChart1"/>
    <dgm:cxn modelId="{3F575995-413A-4A94-ACD7-2BA485B15D1B}" type="presParOf" srcId="{D8CBA9FA-51A6-47A8-A4C5-F064FDA10E4C}" destId="{BBB2F926-9F67-411D-B602-90951A7452A4}" srcOrd="1" destOrd="0" presId="urn:microsoft.com/office/officeart/2005/8/layout/orgChart1"/>
    <dgm:cxn modelId="{C0C672BD-D601-4724-B6EB-84143C569C9D}" type="presParOf" srcId="{D8CBA9FA-51A6-47A8-A4C5-F064FDA10E4C}" destId="{17275F85-2F33-4296-AAB6-2F7E4FDD7EB8}" srcOrd="2" destOrd="0" presId="urn:microsoft.com/office/officeart/2005/8/layout/orgChart1"/>
    <dgm:cxn modelId="{E798C772-9523-45D3-B59B-E8BAC070C710}" type="presParOf" srcId="{3FC325CD-5A01-4997-BB2E-5768F16B527F}" destId="{306FADF3-9631-475D-97BD-644D0AF07C9C}" srcOrd="2" destOrd="0" presId="urn:microsoft.com/office/officeart/2005/8/layout/orgChart1"/>
    <dgm:cxn modelId="{C843CE3F-1936-44DB-89BB-A5B9A707A3FF}" type="presParOf" srcId="{3FC325CD-5A01-4997-BB2E-5768F16B527F}" destId="{C15482D5-D74F-41B8-8C92-926F6EAA62B1}" srcOrd="3" destOrd="0" presId="urn:microsoft.com/office/officeart/2005/8/layout/orgChart1"/>
    <dgm:cxn modelId="{4A8347CF-9046-4BCB-ACE3-12E7DAD25D55}" type="presParOf" srcId="{C15482D5-D74F-41B8-8C92-926F6EAA62B1}" destId="{32AB717B-A04F-4F7F-B677-0E16404E0BE6}" srcOrd="0" destOrd="0" presId="urn:microsoft.com/office/officeart/2005/8/layout/orgChart1"/>
    <dgm:cxn modelId="{4C952BBD-1C63-453F-9132-90703365FFB6}" type="presParOf" srcId="{32AB717B-A04F-4F7F-B677-0E16404E0BE6}" destId="{90343F30-C9B6-4729-9E43-5D0456F69340}" srcOrd="0" destOrd="0" presId="urn:microsoft.com/office/officeart/2005/8/layout/orgChart1"/>
    <dgm:cxn modelId="{54DAFB74-958E-48B0-8911-CC3EAC4D325C}" type="presParOf" srcId="{32AB717B-A04F-4F7F-B677-0E16404E0BE6}" destId="{8F5214E4-7AEF-436F-840B-97818152F1F5}" srcOrd="1" destOrd="0" presId="urn:microsoft.com/office/officeart/2005/8/layout/orgChart1"/>
    <dgm:cxn modelId="{953F4795-20D0-4E85-9760-4AF58799354B}" type="presParOf" srcId="{C15482D5-D74F-41B8-8C92-926F6EAA62B1}" destId="{2D00D173-07F8-4901-B26A-7155864B314A}" srcOrd="1" destOrd="0" presId="urn:microsoft.com/office/officeart/2005/8/layout/orgChart1"/>
    <dgm:cxn modelId="{D506EDBB-104E-46B3-939E-D22BAB2C159D}" type="presParOf" srcId="{C15482D5-D74F-41B8-8C92-926F6EAA62B1}" destId="{653D66BB-3665-49F1-A710-EE265343ACAF}" srcOrd="2" destOrd="0" presId="urn:microsoft.com/office/officeart/2005/8/layout/orgChart1"/>
    <dgm:cxn modelId="{411AA9AD-5991-4220-A0A5-7FF47ED67798}" type="presParOf" srcId="{3FC325CD-5A01-4997-BB2E-5768F16B527F}" destId="{BE7F25D5-7768-45A5-917F-9BA2F95F1C1E}" srcOrd="4" destOrd="0" presId="urn:microsoft.com/office/officeart/2005/8/layout/orgChart1"/>
    <dgm:cxn modelId="{CF21647C-253C-401B-9CDF-979A5743A7BF}" type="presParOf" srcId="{3FC325CD-5A01-4997-BB2E-5768F16B527F}" destId="{A9849FFC-1AB1-46DA-82B9-B9E3CF44A07B}" srcOrd="5" destOrd="0" presId="urn:microsoft.com/office/officeart/2005/8/layout/orgChart1"/>
    <dgm:cxn modelId="{777AA918-B0E8-4034-9AA4-C56E9F501BB9}" type="presParOf" srcId="{A9849FFC-1AB1-46DA-82B9-B9E3CF44A07B}" destId="{3DF904E5-9A9B-4252-BC92-FC808E1EF788}" srcOrd="0" destOrd="0" presId="urn:microsoft.com/office/officeart/2005/8/layout/orgChart1"/>
    <dgm:cxn modelId="{51B1FAF0-95D7-4C72-81FB-CD01054C1DD4}" type="presParOf" srcId="{3DF904E5-9A9B-4252-BC92-FC808E1EF788}" destId="{E714BD66-8411-4C72-BABB-606DBE7AF5FC}" srcOrd="0" destOrd="0" presId="urn:microsoft.com/office/officeart/2005/8/layout/orgChart1"/>
    <dgm:cxn modelId="{864A1808-4B05-4883-8D7D-9E6676A9FF08}" type="presParOf" srcId="{3DF904E5-9A9B-4252-BC92-FC808E1EF788}" destId="{CC692D00-9865-4BA2-871F-6D2A5B004EDA}" srcOrd="1" destOrd="0" presId="urn:microsoft.com/office/officeart/2005/8/layout/orgChart1"/>
    <dgm:cxn modelId="{738A4FD7-806C-4571-B84B-B42FAA2F823B}" type="presParOf" srcId="{A9849FFC-1AB1-46DA-82B9-B9E3CF44A07B}" destId="{E1284A8C-11AF-47AD-88B7-36102AEAEFD1}" srcOrd="1" destOrd="0" presId="urn:microsoft.com/office/officeart/2005/8/layout/orgChart1"/>
    <dgm:cxn modelId="{D5A25B44-38DB-4DEF-A660-1A32567C6F5F}" type="presParOf" srcId="{A9849FFC-1AB1-46DA-82B9-B9E3CF44A07B}" destId="{99B716E0-313F-4988-BD1F-F4C35F7607E9}" srcOrd="2" destOrd="0" presId="urn:microsoft.com/office/officeart/2005/8/layout/orgChart1"/>
    <dgm:cxn modelId="{D2EEA762-E4EB-412A-9057-50D2C3E3ECEA}" type="presParOf" srcId="{A3C31C20-EA92-41B8-9F35-0E94F42A98A9}" destId="{51845EB3-3797-45E3-8E4D-5A8B741221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5299D-FEAF-499C-A702-D66F21E720F6}">
      <dsp:nvSpPr>
        <dsp:cNvPr id="0" name=""/>
        <dsp:cNvSpPr/>
      </dsp:nvSpPr>
      <dsp:spPr>
        <a:xfrm>
          <a:off x="4114799" y="2354857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7F6EB-4966-4B67-9CFE-7C93FD4D2B5D}">
      <dsp:nvSpPr>
        <dsp:cNvPr id="0" name=""/>
        <dsp:cNvSpPr/>
      </dsp:nvSpPr>
      <dsp:spPr>
        <a:xfrm>
          <a:off x="4069079" y="2354857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C9987-1DDD-4B89-9543-CFA888E21722}">
      <dsp:nvSpPr>
        <dsp:cNvPr id="0" name=""/>
        <dsp:cNvSpPr/>
      </dsp:nvSpPr>
      <dsp:spPr>
        <a:xfrm>
          <a:off x="1203548" y="2354857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49397-E369-42B8-B33E-4CDBDB008266}">
      <dsp:nvSpPr>
        <dsp:cNvPr id="0" name=""/>
        <dsp:cNvSpPr/>
      </dsp:nvSpPr>
      <dsp:spPr>
        <a:xfrm>
          <a:off x="2911803" y="1151861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ареал</a:t>
          </a:r>
          <a:endParaRPr lang="ru-RU" sz="3200" kern="1200" dirty="0"/>
        </a:p>
      </dsp:txBody>
      <dsp:txXfrm>
        <a:off x="2911803" y="1151861"/>
        <a:ext cx="2405992" cy="1202996"/>
      </dsp:txXfrm>
    </dsp:sp>
    <dsp:sp modelId="{82C48E27-414A-4701-8C75-E20DE3F397EB}">
      <dsp:nvSpPr>
        <dsp:cNvPr id="0" name=""/>
        <dsp:cNvSpPr/>
      </dsp:nvSpPr>
      <dsp:spPr>
        <a:xfrm>
          <a:off x="552" y="2860116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сплошной</a:t>
          </a:r>
          <a:endParaRPr lang="ru-RU" sz="3200" kern="1200" dirty="0"/>
        </a:p>
      </dsp:txBody>
      <dsp:txXfrm>
        <a:off x="552" y="2860116"/>
        <a:ext cx="2405992" cy="1202996"/>
      </dsp:txXfrm>
    </dsp:sp>
    <dsp:sp modelId="{20332933-B103-4682-88FD-78250A0EAA0E}">
      <dsp:nvSpPr>
        <dsp:cNvPr id="0" name=""/>
        <dsp:cNvSpPr/>
      </dsp:nvSpPr>
      <dsp:spPr>
        <a:xfrm>
          <a:off x="2911803" y="2860116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разорванный</a:t>
          </a:r>
          <a:endParaRPr lang="ru-RU" sz="3200" kern="1200" dirty="0"/>
        </a:p>
      </dsp:txBody>
      <dsp:txXfrm>
        <a:off x="2911803" y="2860116"/>
        <a:ext cx="2405992" cy="1202996"/>
      </dsp:txXfrm>
    </dsp:sp>
    <dsp:sp modelId="{D5E29688-2A6A-4208-B7E7-B4BFAE76BA97}">
      <dsp:nvSpPr>
        <dsp:cNvPr id="0" name=""/>
        <dsp:cNvSpPr/>
      </dsp:nvSpPr>
      <dsp:spPr>
        <a:xfrm>
          <a:off x="5823054" y="2860116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реликтовый</a:t>
          </a:r>
          <a:endParaRPr lang="ru-RU" sz="3200" kern="1200" dirty="0"/>
        </a:p>
      </dsp:txBody>
      <dsp:txXfrm>
        <a:off x="5823054" y="2860116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F25D5-7768-45A5-917F-9BA2F95F1C1E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FADF3-9631-475D-97BD-644D0AF07C9C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59028-61B6-4C1D-88C7-D234DDB8E182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82D9-4947-4875-8973-4C029C741C40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виды</a:t>
          </a:r>
          <a:endParaRPr lang="ru-RU" sz="2600" kern="1200" dirty="0"/>
        </a:p>
      </dsp:txBody>
      <dsp:txXfrm>
        <a:off x="2911803" y="807355"/>
        <a:ext cx="2405992" cy="1202996"/>
      </dsp:txXfrm>
    </dsp:sp>
    <dsp:sp modelId="{44ECD7C4-CB0B-46BE-8897-D2C86E08A840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kern="12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kern="1200" dirty="0" smtClean="0"/>
            <a:t>космополиты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52" y="2515610"/>
        <a:ext cx="2405992" cy="1202996"/>
      </dsp:txXfrm>
    </dsp:sp>
    <dsp:sp modelId="{90343F30-C9B6-4729-9E43-5D0456F69340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реликты</a:t>
          </a:r>
          <a:endParaRPr lang="ru-RU" sz="2600" kern="1200" dirty="0"/>
        </a:p>
      </dsp:txBody>
      <dsp:txXfrm>
        <a:off x="2911803" y="2515610"/>
        <a:ext cx="2405992" cy="1202996"/>
      </dsp:txXfrm>
    </dsp:sp>
    <dsp:sp modelId="{E714BD66-8411-4C72-BABB-606DBE7AF5FC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эндемики</a:t>
          </a:r>
          <a:endParaRPr lang="ru-RU" sz="2600" kern="1200" dirty="0"/>
        </a:p>
      </dsp:txBody>
      <dsp:txXfrm>
        <a:off x="5823054" y="2515610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CFBD-1D34-49FE-990A-2F1B28A82D6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1C39-DEF7-4764-89DD-7AA05E8408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j03033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794" y="428604"/>
            <a:ext cx="2026830" cy="178595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285852" y="1643050"/>
            <a:ext cx="6572296" cy="32147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2571744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Ареалы обитания. Миграции.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28662" y="121442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20002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МИГРАЦИИ </a:t>
            </a:r>
            <a:r>
              <a:rPr lang="ru-RU" dirty="0"/>
              <a:t>- перемещение животных в связи с изменением условий или циклом жизни.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5625" r="7187"/>
          <a:stretch>
            <a:fillRect/>
          </a:stretch>
        </p:blipFill>
        <p:spPr bwMode="auto">
          <a:xfrm>
            <a:off x="2214546" y="2071678"/>
            <a:ext cx="6643734" cy="401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6394" y="4143380"/>
            <a:ext cx="2888930" cy="19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4810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Гнездовой ареал</a:t>
            </a:r>
          </a:p>
          <a:p>
            <a:r>
              <a:rPr lang="ru-RU" dirty="0" smtClean="0"/>
              <a:t>  Миграции</a:t>
            </a:r>
          </a:p>
          <a:p>
            <a:r>
              <a:rPr lang="ru-RU" dirty="0" smtClean="0"/>
              <a:t>   Круглогодично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5500702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578645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6072206"/>
            <a:ext cx="214314" cy="2143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5001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Ареал </a:t>
            </a:r>
            <a:r>
              <a:rPr lang="ru-RU" dirty="0"/>
              <a:t>обитания- это  область распространения  </a:t>
            </a:r>
            <a:r>
              <a:rPr lang="ru-RU" dirty="0" smtClean="0"/>
              <a:t>вида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6579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0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C49397-E369-42B8-B33E-4CDBDB008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36C49397-E369-42B8-B33E-4CDBDB008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DC9987-1DDD-4B89-9543-CFA888E21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E6DC9987-1DDD-4B89-9543-CFA888E21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C48E27-414A-4701-8C75-E20DE3F39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82C48E27-414A-4701-8C75-E20DE3F39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A7F6EB-4966-4B67-9CFE-7C93FD4D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CCA7F6EB-4966-4B67-9CFE-7C93FD4D2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32933-B103-4682-88FD-78250A0EA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20332933-B103-4682-88FD-78250A0EA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95299D-FEAF-499C-A702-D66F21E72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D995299D-FEAF-499C-A702-D66F21E72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29688-2A6A-4208-B7E7-B4BFAE76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D5E29688-2A6A-4208-B7E7-B4BFAE76B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Виды-космополиты </a:t>
            </a:r>
            <a:r>
              <a:rPr lang="ru-RU" dirty="0"/>
              <a:t>распространены на  больших </a:t>
            </a:r>
            <a:r>
              <a:rPr lang="ru-RU" dirty="0" smtClean="0"/>
              <a:t>территориях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643446"/>
            <a:ext cx="257176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95477"/>
            <a:ext cx="2928958" cy="19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71678"/>
            <a:ext cx="3000396" cy="201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b="12499"/>
          <a:stretch>
            <a:fillRect/>
          </a:stretch>
        </p:blipFill>
        <p:spPr bwMode="auto">
          <a:xfrm>
            <a:off x="5214942" y="4500570"/>
            <a:ext cx="2357454" cy="206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 Разорванный ареал</a:t>
            </a:r>
            <a:endParaRPr lang="ru-RU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1"/>
            <a:ext cx="4500561" cy="52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Первая популяция – «островная» о.Хоккайдо и Южные Курилы</a:t>
            </a:r>
          </a:p>
          <a:p>
            <a:r>
              <a:rPr lang="ru-RU" dirty="0" smtClean="0"/>
              <a:t>Вторая - «материковая», гнездится в бассейнах рек Амур и Уссури,  на</a:t>
            </a:r>
            <a:r>
              <a:rPr lang="en-US" dirty="0" smtClean="0"/>
              <a:t> </a:t>
            </a:r>
            <a:r>
              <a:rPr lang="ru-RU" dirty="0" smtClean="0"/>
              <a:t>озере </a:t>
            </a:r>
            <a:r>
              <a:rPr lang="ru-RU" dirty="0" err="1" smtClean="0"/>
              <a:t>Ханка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Реликтовый ареал</a:t>
            </a:r>
            <a:br>
              <a:rPr lang="ru-RU" dirty="0" smtClean="0"/>
            </a:br>
            <a:r>
              <a:rPr lang="ru-RU" dirty="0" smtClean="0"/>
              <a:t>(рыба латимерия)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52572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820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Эндемики- </a:t>
            </a:r>
            <a:r>
              <a:rPr lang="ru-RU" dirty="0"/>
              <a:t>виды существующие на ограниченных территориях.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4780" y="2428868"/>
            <a:ext cx="6019054" cy="292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1332" y="1500174"/>
            <a:ext cx="596266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25241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эндемик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Амурский тигр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-50009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786190"/>
            <a:ext cx="257176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0249" y="3786190"/>
            <a:ext cx="248313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3768410"/>
            <a:ext cx="2428877" cy="182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B882D9-4947-4875-8973-4C029C74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78B882D9-4947-4875-8973-4C029C74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59028-61B6-4C1D-88C7-D234DDB8E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E2859028-61B6-4C1D-88C7-D234DDB8E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CD7C4-CB0B-46BE-8897-D2C86E08A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44ECD7C4-CB0B-46BE-8897-D2C86E08A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FADF3-9631-475D-97BD-644D0AF07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dgm id="{306FADF3-9631-475D-97BD-644D0AF07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43F30-C9B6-4729-9E43-5D0456F6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90343F30-C9B6-4729-9E43-5D0456F69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7F25D5-7768-45A5-917F-9BA2F95F1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BE7F25D5-7768-45A5-917F-9BA2F95F1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14BD66-8411-4C72-BABB-606DBE7AF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E714BD66-8411-4C72-BABB-606DBE7AF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Ареал обитания- это  область распространения  вида </vt:lpstr>
      <vt:lpstr>Презентация PowerPoint</vt:lpstr>
      <vt:lpstr> Виды-космополиты распространены на  больших территориях </vt:lpstr>
      <vt:lpstr>  Разорванный ареал</vt:lpstr>
      <vt:lpstr>Реликтовый ареал (рыба латимерия)</vt:lpstr>
      <vt:lpstr> Эндемики- виды существующие на ограниченных территориях. </vt:lpstr>
      <vt:lpstr>Презентация PowerPoint</vt:lpstr>
      <vt:lpstr>Презентация PowerPoint</vt:lpstr>
      <vt:lpstr> МИГРАЦИИ - перемещение животных в связи с изменением условий или циклом жизни.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23</cp:revision>
  <dcterms:created xsi:type="dcterms:W3CDTF">2014-04-19T22:56:13Z</dcterms:created>
  <dcterms:modified xsi:type="dcterms:W3CDTF">2015-11-13T06:14:13Z</dcterms:modified>
</cp:coreProperties>
</file>