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38" autoAdjust="0"/>
  </p:normalViewPr>
  <p:slideViewPr>
    <p:cSldViewPr showGuides="1">
      <p:cViewPr varScale="1">
        <p:scale>
          <a:sx n="78" d="100"/>
          <a:sy n="78" d="100"/>
        </p:scale>
        <p:origin x="-464" y="-112"/>
      </p:cViewPr>
      <p:guideLst>
        <p:guide orient="horz" pos="5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0538-BA31-40A5-BDE1-1E164D7A2EF1}" type="datetimeFigureOut">
              <a:rPr lang="ru-RU" smtClean="0"/>
              <a:pPr/>
              <a:t>18.03.20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D932-52E8-48A2-9988-BE784D991C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492896"/>
            <a:ext cx="7772400" cy="25227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 ЧЕЛОВЕК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ИЗМЕНЯЛ ПРИРОДУ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и биология\КАРТИНКИ\картинки пр25\пожар в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4572000" cy="2786082"/>
          </a:xfrm>
          <a:prstGeom prst="rect">
            <a:avLst/>
          </a:prstGeom>
          <a:noFill/>
        </p:spPr>
      </p:pic>
      <p:pic>
        <p:nvPicPr>
          <p:cNvPr id="1027" name="Picture 3" descr="F:\презентации биология\КАРТИНКИ\картинки пр25\рыба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00505"/>
            <a:ext cx="4572000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ВОЗДЕЙСТВИЕ ЧЕЛОВЕКА НА ПРИРОДУ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презентации биология\КАРТИНКИ\картинки пр25\символ охо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642918"/>
            <a:ext cx="4572000" cy="27860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3429000"/>
            <a:ext cx="457200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ВЫЖИГАНИЕ  ТРАВ И ЛЕСОВ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429000"/>
            <a:ext cx="457200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ОХОТА НА ЖИВОТНЫХ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0" y="6286496"/>
            <a:ext cx="4572000" cy="571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РЫБАЛКА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езентации биология\КАРТИНКИ\картинки пр25\распашка зем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572000" cy="2286016"/>
          </a:xfrm>
          <a:prstGeom prst="rect">
            <a:avLst/>
          </a:prstGeom>
          <a:noFill/>
        </p:spPr>
      </p:pic>
      <p:pic>
        <p:nvPicPr>
          <p:cNvPr id="2051" name="Picture 3" descr="F:\презентации биология\КАРТИНКИ\картинки пр25\вырубка лес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572000" cy="2286016"/>
          </a:xfrm>
          <a:prstGeom prst="rect">
            <a:avLst/>
          </a:prstGeom>
          <a:noFill/>
        </p:spPr>
      </p:pic>
      <p:pic>
        <p:nvPicPr>
          <p:cNvPr id="2052" name="Picture 4" descr="F:\презентации биология\КАРТИНКИ\картинки пр25\выпас ско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429000"/>
            <a:ext cx="4500594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ХОЗЯЙСТВЕННАЯ ДЕЯТЕЛЬНОСТЬ ЧЕЛОВЕКА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857496"/>
            <a:ext cx="4572000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РАСПАШКА ЗЕМЕЛЬ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2857496"/>
            <a:ext cx="4572000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ВЫРУБКА ЛЕСОВ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6286496"/>
            <a:ext cx="4572000" cy="57150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ВЫПАС СКОТА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езентации биология\КАРТИНКИ\картинки пр25\исчезновение оз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4572000" cy="2592387"/>
          </a:xfrm>
          <a:prstGeom prst="rect">
            <a:avLst/>
          </a:prstGeom>
          <a:noFill/>
        </p:spPr>
      </p:pic>
      <p:pic>
        <p:nvPicPr>
          <p:cNvPr id="1027" name="Picture 3" descr="F:\презентации биология\КАРТИНКИ\картинки пр25\опустынивание земель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613"/>
            <a:ext cx="4572000" cy="2592387"/>
          </a:xfrm>
          <a:prstGeom prst="rect">
            <a:avLst/>
          </a:prstGeom>
          <a:noFill/>
        </p:spPr>
      </p:pic>
      <p:pic>
        <p:nvPicPr>
          <p:cNvPr id="1028" name="Picture 4" descr="F:\презентации биология\КАРТИНКИ\картинки пр25\опустынивание земель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2643206"/>
          </a:xfrm>
          <a:prstGeom prst="rect">
            <a:avLst/>
          </a:prstGeom>
          <a:noFill/>
        </p:spPr>
      </p:pic>
      <p:pic>
        <p:nvPicPr>
          <p:cNvPr id="1029" name="Picture 5" descr="F:\презентации биология\КАРТИНКИ\картинки пр25\опустынивание земель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ОПУСТЫНИВАНИЕ ЗЕМЕЛЬ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G: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резентации биология\КАРТИНКИ\картинки пр25\Чернобы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9"/>
            <a:ext cx="4572000" cy="4572032"/>
          </a:xfrm>
          <a:prstGeom prst="rect">
            <a:avLst/>
          </a:prstGeom>
          <a:noFill/>
        </p:spPr>
      </p:pic>
      <p:pic>
        <p:nvPicPr>
          <p:cNvPr id="3075" name="Picture 3" descr="F:\презентации биология\КАРТИНКИ\картинки пр25\Чернобыль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9"/>
            <a:ext cx="4572000" cy="45720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ЧЕРНОБЫЛЬСКИЙ ЗАПОВЕДНИК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5214950"/>
            <a:ext cx="4572000" cy="8572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ПОКИНУТЫЙ ГОРОД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214950"/>
            <a:ext cx="4572000" cy="857256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ЗАПРЕТНАЯ ЗОНА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G: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езентации биология\КАРТИНКИ\картинки пр25\линдуловская роща.jpg"/>
          <p:cNvPicPr>
            <a:picLocks noChangeAspect="1" noChangeArrowheads="1"/>
          </p:cNvPicPr>
          <p:nvPr/>
        </p:nvPicPr>
        <p:blipFill>
          <a:blip r:embed="rId2"/>
          <a:srcRect b="9259"/>
          <a:stretch>
            <a:fillRect/>
          </a:stretch>
        </p:blipFill>
        <p:spPr bwMode="auto">
          <a:xfrm>
            <a:off x="2857488" y="836613"/>
            <a:ext cx="3571900" cy="4306899"/>
          </a:xfrm>
          <a:prstGeom prst="rect">
            <a:avLst/>
          </a:prstGeom>
          <a:noFill/>
        </p:spPr>
      </p:pic>
      <p:pic>
        <p:nvPicPr>
          <p:cNvPr id="3074" name="Picture 2" descr="F:\презентации биология\КАРТИНКИ\картинки пр25\лиственница сибирская.jpeg"/>
          <p:cNvPicPr>
            <a:picLocks noChangeAspect="1" noChangeArrowheads="1"/>
          </p:cNvPicPr>
          <p:nvPr/>
        </p:nvPicPr>
        <p:blipFill>
          <a:blip r:embed="rId3"/>
          <a:srcRect r="50000"/>
          <a:stretch>
            <a:fillRect/>
          </a:stretch>
        </p:blipFill>
        <p:spPr bwMode="auto">
          <a:xfrm>
            <a:off x="0" y="836614"/>
            <a:ext cx="2857500" cy="4306898"/>
          </a:xfrm>
          <a:prstGeom prst="rect">
            <a:avLst/>
          </a:prstGeom>
          <a:noFill/>
        </p:spPr>
      </p:pic>
      <p:pic>
        <p:nvPicPr>
          <p:cNvPr id="3075" name="Picture 3" descr="F:\презентации биология\КАРТИНКИ\картинки пр25\лиственница даурская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9" y="836614"/>
            <a:ext cx="2714612" cy="43068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ЛИНДУЛОВСКИЙ ЗАПОВЕДНИК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143512"/>
            <a:ext cx="2857488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ЛИСТВЕННИЦА СИБИРСКАЯ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5143512"/>
            <a:ext cx="2714612" cy="928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ЛИСТВЕННИЦА ДАУРСКАЯ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488" y="5143512"/>
            <a:ext cx="3571900" cy="92869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ВХОД В ЛИНДУЛОВСКИЙ ЗАПОВЕДНИК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0" y="928670"/>
            <a:ext cx="9144000" cy="1500198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СОХРАНИТЬ МНОГООБРАЗИЕ ЖИВОГО МИРА НА ПЛАНЕТЕ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0" y="2428868"/>
            <a:ext cx="9144000" cy="1428760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БОРОТЬСЯ С УНИЧТОЖЕНИЕМ ЛЕСОВ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3857628"/>
            <a:ext cx="9144000" cy="1214446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ОСТАНОВИТЬ НАСТУПЛЕНИЕ ПУСТЫНЬ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5072074"/>
            <a:ext cx="9144000" cy="1285884"/>
          </a:xfrm>
          <a:prstGeom prst="flowChartAlternateProcess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ЗАЩИТИТЬ ПЛАНЕТУ ОТ ВИДОВ ЗАГРЯЗНЕНИЙ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СПОСОБЫ ЗАЩИТЫ ОКРУЖАЮЩЕЙ СРЕДЫ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G: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ff3c1591cc4cecd07d5bb1f5b32f7dfcd7b49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65</Words>
  <Application>Microsoft Macintosh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34</cp:revision>
  <dcterms:created xsi:type="dcterms:W3CDTF">2013-02-09T08:44:01Z</dcterms:created>
  <dcterms:modified xsi:type="dcterms:W3CDTF">2020-03-18T10:43:55Z</dcterms:modified>
</cp:coreProperties>
</file>