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3" r:id="rId5"/>
    <p:sldId id="262" r:id="rId6"/>
    <p:sldId id="261" r:id="rId7"/>
    <p:sldId id="260" r:id="rId8"/>
  </p:sldIdLst>
  <p:sldSz cx="9144000" cy="6858000" type="screen4x3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1" autoAdjust="0"/>
    <p:restoredTop sz="94638" autoAdjust="0"/>
  </p:normalViewPr>
  <p:slideViewPr>
    <p:cSldViewPr showGuides="1">
      <p:cViewPr varScale="1">
        <p:scale>
          <a:sx n="78" d="100"/>
          <a:sy n="78" d="100"/>
        </p:scale>
        <p:origin x="-464" y="-112"/>
      </p:cViewPr>
      <p:guideLst>
        <p:guide orient="horz" pos="52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60538-BA31-40A5-BDE1-1E164D7A2EF1}" type="datetimeFigureOut">
              <a:rPr lang="ru-RU" smtClean="0"/>
              <a:pPr/>
              <a:t>18.03.20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ED932-52E8-48A2-9988-BE784D991C3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60538-BA31-40A5-BDE1-1E164D7A2EF1}" type="datetimeFigureOut">
              <a:rPr lang="ru-RU" smtClean="0"/>
              <a:pPr/>
              <a:t>18.03.20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ED932-52E8-48A2-9988-BE784D991C3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60538-BA31-40A5-BDE1-1E164D7A2EF1}" type="datetimeFigureOut">
              <a:rPr lang="ru-RU" smtClean="0"/>
              <a:pPr/>
              <a:t>18.03.20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ED932-52E8-48A2-9988-BE784D991C3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60538-BA31-40A5-BDE1-1E164D7A2EF1}" type="datetimeFigureOut">
              <a:rPr lang="ru-RU" smtClean="0"/>
              <a:pPr/>
              <a:t>18.03.20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ED932-52E8-48A2-9988-BE784D991C3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60538-BA31-40A5-BDE1-1E164D7A2EF1}" type="datetimeFigureOut">
              <a:rPr lang="ru-RU" smtClean="0"/>
              <a:pPr/>
              <a:t>18.03.20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ED932-52E8-48A2-9988-BE784D991C3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60538-BA31-40A5-BDE1-1E164D7A2EF1}" type="datetimeFigureOut">
              <a:rPr lang="ru-RU" smtClean="0"/>
              <a:pPr/>
              <a:t>18.03.20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ED932-52E8-48A2-9988-BE784D991C3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60538-BA31-40A5-BDE1-1E164D7A2EF1}" type="datetimeFigureOut">
              <a:rPr lang="ru-RU" smtClean="0"/>
              <a:pPr/>
              <a:t>18.03.20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ED932-52E8-48A2-9988-BE784D991C3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60538-BA31-40A5-BDE1-1E164D7A2EF1}" type="datetimeFigureOut">
              <a:rPr lang="ru-RU" smtClean="0"/>
              <a:pPr/>
              <a:t>18.03.20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ED932-52E8-48A2-9988-BE784D991C3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60538-BA31-40A5-BDE1-1E164D7A2EF1}" type="datetimeFigureOut">
              <a:rPr lang="ru-RU" smtClean="0"/>
              <a:pPr/>
              <a:t>18.03.20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ED932-52E8-48A2-9988-BE784D991C3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60538-BA31-40A5-BDE1-1E164D7A2EF1}" type="datetimeFigureOut">
              <a:rPr lang="ru-RU" smtClean="0"/>
              <a:pPr/>
              <a:t>18.03.20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ED932-52E8-48A2-9988-BE784D991C3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60538-BA31-40A5-BDE1-1E164D7A2EF1}" type="datetimeFigureOut">
              <a:rPr lang="ru-RU" smtClean="0"/>
              <a:pPr/>
              <a:t>18.03.20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ED932-52E8-48A2-9988-BE784D991C3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60538-BA31-40A5-BDE1-1E164D7A2EF1}" type="datetimeFigureOut">
              <a:rPr lang="ru-RU" smtClean="0"/>
              <a:pPr/>
              <a:t>18.03.20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CED932-52E8-48A2-9988-BE784D991C3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85800" y="2492896"/>
            <a:ext cx="7772400" cy="2522711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КАК ЧЕЛОВЕК</a:t>
            </a:r>
            <a:r>
              <a:rPr kumimoji="0" lang="ru-RU" sz="4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ИЗМЕНЯЛ ПРИРОДУ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презентации биология\КАРТИНКИ\картинки пр25\пожар в лесу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2919"/>
            <a:ext cx="4572000" cy="2786082"/>
          </a:xfrm>
          <a:prstGeom prst="rect">
            <a:avLst/>
          </a:prstGeom>
          <a:noFill/>
        </p:spPr>
      </p:pic>
      <p:pic>
        <p:nvPicPr>
          <p:cNvPr id="1027" name="Picture 3" descr="F:\презентации биология\КАРТИНКИ\картинки пр25\рыбалк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4000505"/>
            <a:ext cx="4572000" cy="228601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ВОЗДЕЙСТВИЕ ЧЕЛОВЕКА НА ПРИРОДУ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F:\презентации биология\КАРТИНКИ\картинки пр25\символ охоты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642918"/>
            <a:ext cx="4572000" cy="2786082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0" y="3429000"/>
            <a:ext cx="4572000" cy="5715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ВЫЖИГАНИЕ  ТРАВ И ЛЕСОВ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72000" y="3429000"/>
            <a:ext cx="4572000" cy="5715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ОХОТА НА ЖИВОТНЫХ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86000" y="6286496"/>
            <a:ext cx="4572000" cy="5715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РЫБАЛКА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2" descr="G:\log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презентации биология\КАРТИНКИ\картинки пр25\распашка земл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4572000" cy="2286016"/>
          </a:xfrm>
          <a:prstGeom prst="rect">
            <a:avLst/>
          </a:prstGeom>
          <a:noFill/>
        </p:spPr>
      </p:pic>
      <p:pic>
        <p:nvPicPr>
          <p:cNvPr id="2051" name="Picture 3" descr="F:\презентации биология\КАРТИНКИ\картинки пр25\вырубка лесов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571480"/>
            <a:ext cx="4572000" cy="2286016"/>
          </a:xfrm>
          <a:prstGeom prst="rect">
            <a:avLst/>
          </a:prstGeom>
          <a:noFill/>
        </p:spPr>
      </p:pic>
      <p:pic>
        <p:nvPicPr>
          <p:cNvPr id="2052" name="Picture 4" descr="F:\презентации биология\КАРТИНКИ\картинки пр25\выпас скот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70" y="3429000"/>
            <a:ext cx="4500594" cy="285752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ХОЗЯЙСТВЕННАЯ ДЕЯТЕЛЬНОСТЬ ЧЕЛОВЕКА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2857496"/>
            <a:ext cx="4572000" cy="5715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РАСПАШКА ЗЕМЕЛЬ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72000" y="2857496"/>
            <a:ext cx="4572000" cy="5715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ВЫРУБКА ЛЕСОВ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71670" y="6286496"/>
            <a:ext cx="4572000" cy="5715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ВЫПАС СКОТА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2" descr="G:\log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презентации биология\КАРТИНКИ\картинки пр25\исчезновение озер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6613"/>
            <a:ext cx="4572000" cy="2592387"/>
          </a:xfrm>
          <a:prstGeom prst="rect">
            <a:avLst/>
          </a:prstGeom>
          <a:noFill/>
        </p:spPr>
      </p:pic>
      <p:pic>
        <p:nvPicPr>
          <p:cNvPr id="1027" name="Picture 3" descr="F:\презентации биология\КАРТИНКИ\картинки пр25\опустынивание земель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836613"/>
            <a:ext cx="4572000" cy="2592387"/>
          </a:xfrm>
          <a:prstGeom prst="rect">
            <a:avLst/>
          </a:prstGeom>
          <a:noFill/>
        </p:spPr>
      </p:pic>
      <p:pic>
        <p:nvPicPr>
          <p:cNvPr id="1028" name="Picture 4" descr="F:\презентации биология\КАРТИНКИ\картинки пр25\опустынивание земель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429000"/>
            <a:ext cx="4572000" cy="2643206"/>
          </a:xfrm>
          <a:prstGeom prst="rect">
            <a:avLst/>
          </a:prstGeom>
          <a:noFill/>
        </p:spPr>
      </p:pic>
      <p:pic>
        <p:nvPicPr>
          <p:cNvPr id="1029" name="Picture 5" descr="F:\презентации биология\КАРТИНКИ\картинки пр25\опустынивание земель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429000"/>
            <a:ext cx="4572000" cy="264320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28572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ОПУСТЫНИВАНИЕ ЗЕМЕЛЬ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G:\logo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презентации биология\КАРТИНКИ\картинки пр25\Чернобыль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2919"/>
            <a:ext cx="4572000" cy="4572032"/>
          </a:xfrm>
          <a:prstGeom prst="rect">
            <a:avLst/>
          </a:prstGeom>
          <a:noFill/>
        </p:spPr>
      </p:pic>
      <p:pic>
        <p:nvPicPr>
          <p:cNvPr id="3075" name="Picture 3" descr="F:\презентации биология\КАРТИНКИ\картинки пр25\Чернобыль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642919"/>
            <a:ext cx="4572000" cy="457203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ЧЕРНОБЫЛЬСКИЙ ЗАПОВЕДНИК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0" y="5214950"/>
            <a:ext cx="4572000" cy="85725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ПОКИНУТЫЙ ГОРОД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572000" y="5214950"/>
            <a:ext cx="4572000" cy="85725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ЗАПРЕТНАЯ ЗОНА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G:\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презентации биология\КАРТИНКИ\картинки пр25\линдуловская роща.jpg"/>
          <p:cNvPicPr>
            <a:picLocks noChangeAspect="1" noChangeArrowheads="1"/>
          </p:cNvPicPr>
          <p:nvPr/>
        </p:nvPicPr>
        <p:blipFill>
          <a:blip r:embed="rId2"/>
          <a:srcRect b="9259"/>
          <a:stretch>
            <a:fillRect/>
          </a:stretch>
        </p:blipFill>
        <p:spPr bwMode="auto">
          <a:xfrm>
            <a:off x="2857488" y="836613"/>
            <a:ext cx="3571900" cy="4306899"/>
          </a:xfrm>
          <a:prstGeom prst="rect">
            <a:avLst/>
          </a:prstGeom>
          <a:noFill/>
        </p:spPr>
      </p:pic>
      <p:pic>
        <p:nvPicPr>
          <p:cNvPr id="3074" name="Picture 2" descr="F:\презентации биология\КАРТИНКИ\картинки пр25\лиственница сибирская.jpeg"/>
          <p:cNvPicPr>
            <a:picLocks noChangeAspect="1" noChangeArrowheads="1"/>
          </p:cNvPicPr>
          <p:nvPr/>
        </p:nvPicPr>
        <p:blipFill>
          <a:blip r:embed="rId3"/>
          <a:srcRect r="50000"/>
          <a:stretch>
            <a:fillRect/>
          </a:stretch>
        </p:blipFill>
        <p:spPr bwMode="auto">
          <a:xfrm>
            <a:off x="0" y="836614"/>
            <a:ext cx="2857500" cy="4306898"/>
          </a:xfrm>
          <a:prstGeom prst="rect">
            <a:avLst/>
          </a:prstGeom>
          <a:noFill/>
        </p:spPr>
      </p:pic>
      <p:pic>
        <p:nvPicPr>
          <p:cNvPr id="3075" name="Picture 3" descr="F:\презентации биология\КАРТИНКИ\картинки пр25\лиственница даурская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9" y="836614"/>
            <a:ext cx="2714612" cy="430689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ЛИНДУЛОВСКИЙ ЗАПОВЕДНИК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5143512"/>
            <a:ext cx="2857488" cy="92869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ЛИСТВЕННИЦА СИБИРСКАЯ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29388" y="5143512"/>
            <a:ext cx="2714612" cy="92869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ЛИСТВЕННИЦА ДАУРСКАЯ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57488" y="5143512"/>
            <a:ext cx="3571900" cy="92869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ВХОД В ЛИНДУЛОВСКИЙ ЗАПОВЕДНИК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0" name="Picture 2" descr="G:\log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альтернативный процесс 2"/>
          <p:cNvSpPr/>
          <p:nvPr/>
        </p:nvSpPr>
        <p:spPr>
          <a:xfrm>
            <a:off x="0" y="928670"/>
            <a:ext cx="9144000" cy="1500198"/>
          </a:xfrm>
          <a:prstGeom prst="flowChartAlternateProcess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СОХРАНИТЬ МНОГООБРАЗИЕ ЖИВОГО МИРА НА ПЛАНЕТЕ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0" y="2428868"/>
            <a:ext cx="9144000" cy="1428760"/>
          </a:xfrm>
          <a:prstGeom prst="flowChartAlternateProcess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БОРОТЬСЯ С УНИЧТОЖЕНИЕМ ЛЕСОВ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0" y="3857628"/>
            <a:ext cx="9144000" cy="1214446"/>
          </a:xfrm>
          <a:prstGeom prst="flowChartAlternateProcess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ОСТАНОВИТЬ НАСТУПЛЕНИЕ ПУСТЫНЬ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0" y="5072074"/>
            <a:ext cx="9144000" cy="1285884"/>
          </a:xfrm>
          <a:prstGeom prst="flowChartAlternateProcess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ЗАЩИТИТЬ ПЛАНЕТУ ОТ ВИДОВ ЗАГРЯЗНЕНИЙ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8572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СПОСОБЫ ЗАЩИТЫ ОКРУЖАЮЩЕЙ СРЕДЫ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G: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2ff3c1591cc4cecd07d5bb1f5b32f7dfcd7b49f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65</Words>
  <Application>Microsoft Macintosh PowerPoint</Application>
  <PresentationFormat>Экран (4:3)</PresentationFormat>
  <Paragraphs>22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хами смирогн</cp:lastModifiedBy>
  <cp:revision>34</cp:revision>
  <dcterms:created xsi:type="dcterms:W3CDTF">2013-02-09T08:44:01Z</dcterms:created>
  <dcterms:modified xsi:type="dcterms:W3CDTF">2020-03-18T10:43:55Z</dcterms:modified>
</cp:coreProperties>
</file>