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Воды суши : реки и озёра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212977"/>
            <a:ext cx="4108755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1\Pictures\1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8"/>
            <a:ext cx="394094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Озеро </a:t>
            </a:r>
            <a:r>
              <a:rPr lang="ru-RU" sz="4000" dirty="0"/>
              <a:t>– это замкнутый водоем, образовавшийся на поверхности суши в природном углублении. </a:t>
            </a:r>
          </a:p>
        </p:txBody>
      </p:sp>
      <p:pic>
        <p:nvPicPr>
          <p:cNvPr id="6146" name="Picture 2" descr="C:\Users\1\Desktop\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1"/>
            <a:ext cx="7632847" cy="443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Схема </a:t>
            </a:r>
            <a:r>
              <a:rPr lang="ru-RU" sz="4000" dirty="0" smtClean="0"/>
              <a:t>:озера делятся на сточное </a:t>
            </a:r>
            <a:r>
              <a:rPr lang="ru-RU" sz="4000" smtClean="0"/>
              <a:t>и бессточные</a:t>
            </a:r>
            <a:endParaRPr lang="ru-RU" sz="4000" dirty="0"/>
          </a:p>
        </p:txBody>
      </p:sp>
      <p:pic>
        <p:nvPicPr>
          <p:cNvPr id="5122" name="Picture 2" descr="C:\Users\1\Desktop\реки\0021-021-Stochnoe-Besstochn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4888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Сточные(пресные) - озёра</a:t>
            </a:r>
            <a:r>
              <a:rPr lang="ru-RU" sz="4000" dirty="0"/>
              <a:t>, из которых вытекают реки (Байкал).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2051" name="Picture 3" descr="C:\Users\1\Pictures\1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4929"/>
            <a:ext cx="7776864" cy="436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Бессточные </a:t>
            </a:r>
            <a:r>
              <a:rPr lang="ru-RU" sz="4000" dirty="0" smtClean="0"/>
              <a:t>(соленые)– </a:t>
            </a:r>
            <a:r>
              <a:rPr lang="ru-RU" sz="4000" dirty="0"/>
              <a:t>озёра, из которых, ни одна река не вытекает (Каспийское).</a:t>
            </a:r>
          </a:p>
        </p:txBody>
      </p:sp>
      <p:pic>
        <p:nvPicPr>
          <p:cNvPr id="4" name="Picture 2" descr="C:\Users\1\Pictures\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88840"/>
            <a:ext cx="8064896" cy="426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4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i="1" dirty="0" smtClean="0"/>
              <a:t>Байкал(Евразия) – 1620</a:t>
            </a:r>
          </a:p>
          <a:p>
            <a:r>
              <a:rPr lang="ru-RU" b="1" i="1" dirty="0" smtClean="0"/>
              <a:t>Танганьика(Африка) – 1470</a:t>
            </a:r>
          </a:p>
          <a:p>
            <a:r>
              <a:rPr lang="ru-RU" b="1" i="1" dirty="0" smtClean="0"/>
              <a:t> Каспийское(Евразия) – 1025</a:t>
            </a:r>
          </a:p>
          <a:p>
            <a:r>
              <a:rPr lang="ru-RU" b="1" i="1" dirty="0" smtClean="0"/>
              <a:t>Ньяса(Африка) – 706</a:t>
            </a:r>
          </a:p>
          <a:p>
            <a:r>
              <a:rPr lang="ru-RU" b="1" i="1" dirty="0" smtClean="0"/>
              <a:t>Иссык- Куль(Азия) – 668</a:t>
            </a:r>
          </a:p>
          <a:p>
            <a:r>
              <a:rPr lang="ru-RU" b="1" i="1" dirty="0" smtClean="0"/>
              <a:t>Верхнее(Северная Америка) -393</a:t>
            </a:r>
          </a:p>
          <a:p>
            <a:r>
              <a:rPr lang="ru-RU" b="1" i="1" dirty="0" smtClean="0"/>
              <a:t>Титикака(Южная  Америка) – 304</a:t>
            </a:r>
          </a:p>
          <a:p>
            <a:r>
              <a:rPr lang="ru-RU" b="1" i="1" dirty="0" smtClean="0"/>
              <a:t>Мичиган( Северная Америка) 281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Крупнейшие по глубине озера</a:t>
            </a:r>
            <a:br>
              <a:rPr lang="ru-RU" dirty="0" smtClean="0"/>
            </a:br>
            <a:r>
              <a:rPr lang="ru-RU" dirty="0" smtClean="0"/>
              <a:t>мира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88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7408333" cy="3954752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/>
              <a:t>Исток – это место, где начинается река.</a:t>
            </a:r>
          </a:p>
          <a:p>
            <a:r>
              <a:rPr lang="ru-RU" sz="2800" b="1" dirty="0" smtClean="0"/>
              <a:t>Устье- это место, где река заканчивается.</a:t>
            </a:r>
          </a:p>
          <a:p>
            <a:r>
              <a:rPr lang="ru-RU" sz="2800" b="1" dirty="0" smtClean="0"/>
              <a:t>Приток- река</a:t>
            </a:r>
            <a:r>
              <a:rPr lang="ru-RU" sz="2800" b="1" dirty="0"/>
              <a:t>, впадающая в другую </a:t>
            </a:r>
            <a:r>
              <a:rPr lang="ru-RU" sz="2800" b="1" dirty="0" smtClean="0"/>
              <a:t>реку.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Речная долина - углубление в рельефе, которое  занимает река. </a:t>
            </a:r>
          </a:p>
          <a:p>
            <a:r>
              <a:rPr lang="ru-RU" sz="2800" b="1" dirty="0" smtClean="0"/>
              <a:t>Речная </a:t>
            </a:r>
            <a:r>
              <a:rPr lang="ru-RU" sz="2800" b="1" dirty="0"/>
              <a:t>система- – главная река с о всеми своими притоками</a:t>
            </a:r>
            <a:r>
              <a:rPr lang="ru-RU" sz="2800" b="1" dirty="0" smtClean="0"/>
              <a:t>.</a:t>
            </a:r>
          </a:p>
          <a:p>
            <a:r>
              <a:rPr lang="ru-RU" sz="2800" b="1" dirty="0"/>
              <a:t>Речной бассейн - территория, с которой река собирает воду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r>
              <a:rPr lang="ru-RU" sz="2800" b="1" dirty="0" smtClean="0"/>
              <a:t> </a:t>
            </a:r>
            <a:r>
              <a:rPr lang="ru-RU" sz="2800" b="1" dirty="0"/>
              <a:t>Водораздел - граница, разделяющая речные бассейны.</a:t>
            </a:r>
          </a:p>
          <a:p>
            <a:r>
              <a:rPr lang="ru-RU" sz="2800" b="1" dirty="0"/>
              <a:t>Пойма – часть речной долины, затапливаемая во время половодья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Река – это поток воды, текущий в выработанном им углублении  - русле.</a:t>
            </a:r>
          </a:p>
        </p:txBody>
      </p:sp>
    </p:spTree>
    <p:extLst>
      <p:ext uri="{BB962C8B-B14F-4D97-AF65-F5344CB8AC3E}">
        <p14:creationId xmlns:p14="http://schemas.microsoft.com/office/powerpoint/2010/main" val="1073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речной системы</a:t>
            </a:r>
            <a:endParaRPr lang="ru-RU" dirty="0"/>
          </a:p>
        </p:txBody>
      </p:sp>
      <p:pic>
        <p:nvPicPr>
          <p:cNvPr id="1026" name="Picture 2" descr="C:\Users\1\Desktop\реки\img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0" y="2081212"/>
            <a:ext cx="7419624" cy="444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r>
              <a:rPr lang="ru-RU" sz="3600" dirty="0"/>
              <a:t>Реки  </a:t>
            </a:r>
            <a:r>
              <a:rPr lang="ru-RU" sz="3600" dirty="0" smtClean="0"/>
              <a:t>равнинные </a:t>
            </a:r>
            <a:r>
              <a:rPr lang="ru-RU" sz="3600" dirty="0"/>
              <a:t>текут спокойно, плавно, в широких долинах Скорость – 1 м/с</a:t>
            </a:r>
          </a:p>
        </p:txBody>
      </p:sp>
      <p:pic>
        <p:nvPicPr>
          <p:cNvPr id="1026" name="Picture 2" descr="C:\Users\1\Pictures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4123"/>
            <a:ext cx="7416824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6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Горные реки </a:t>
            </a:r>
            <a:r>
              <a:rPr lang="ru-RU" dirty="0"/>
              <a:t>текут быстро большая </a:t>
            </a:r>
            <a:r>
              <a:rPr lang="ru-RU" dirty="0" smtClean="0"/>
              <a:t>скорость</a:t>
            </a:r>
            <a:endParaRPr lang="ru-RU" dirty="0"/>
          </a:p>
        </p:txBody>
      </p:sp>
      <p:pic>
        <p:nvPicPr>
          <p:cNvPr id="4" name="Picture 2" descr="C:\Users\1\Pictures\832857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55272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реках бывают водопады и пороги</a:t>
            </a:r>
            <a:endParaRPr lang="ru-RU" dirty="0"/>
          </a:p>
        </p:txBody>
      </p:sp>
      <p:pic>
        <p:nvPicPr>
          <p:cNvPr id="2050" name="Picture 2" descr="C:\Users\1\Desktop\745317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33678"/>
            <a:ext cx="4248472" cy="427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Pictures\0_8cdd3_5e2bd297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33678"/>
            <a:ext cx="4176464" cy="427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Пороги </a:t>
            </a:r>
            <a:r>
              <a:rPr lang="ru-RU" sz="4400" dirty="0" smtClean="0"/>
              <a:t>- выходы </a:t>
            </a:r>
            <a:r>
              <a:rPr lang="ru-RU" sz="4400" dirty="0"/>
              <a:t>твёрдых пород, пересекающих русло, нагромождение камней. </a:t>
            </a:r>
          </a:p>
        </p:txBody>
      </p:sp>
      <p:pic>
        <p:nvPicPr>
          <p:cNvPr id="1026" name="Picture 2" descr="C:\Users\1\Pictures\546405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560840" cy="43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Водопад -Падение воды с высокого уступа на реке. Самый высокий на Земле водопад – </a:t>
            </a:r>
            <a:r>
              <a:rPr lang="ru-RU" sz="2400" dirty="0" err="1"/>
              <a:t>Анхель</a:t>
            </a:r>
            <a:r>
              <a:rPr lang="ru-RU" sz="2400" dirty="0"/>
              <a:t> в Южной Америке (бассейн реки Ориноко). Его высота – 1054 </a:t>
            </a:r>
            <a:r>
              <a:rPr lang="ru-RU" sz="2400" dirty="0" smtClean="0"/>
              <a:t>метра</a:t>
            </a:r>
            <a:endParaRPr lang="ru-RU" sz="2400" dirty="0"/>
          </a:p>
        </p:txBody>
      </p:sp>
      <p:pic>
        <p:nvPicPr>
          <p:cNvPr id="4" name="Picture 2" descr="C:\Users\1\Picture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628801"/>
            <a:ext cx="76200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Крупнейшие реки мира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475" y="2258873"/>
            <a:ext cx="69918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Нил с </a:t>
            </a:r>
            <a:r>
              <a:rPr lang="ru-RU" sz="2400" b="1" dirty="0" err="1" smtClean="0">
                <a:solidFill>
                  <a:schemeClr val="tx2"/>
                </a:solidFill>
              </a:rPr>
              <a:t>Кагерой</a:t>
            </a:r>
            <a:r>
              <a:rPr lang="ru-RU" sz="2400" b="1" dirty="0" smtClean="0">
                <a:solidFill>
                  <a:schemeClr val="tx2"/>
                </a:solidFill>
              </a:rPr>
              <a:t> (</a:t>
            </a:r>
            <a:r>
              <a:rPr lang="ru-RU" sz="2400" b="1" dirty="0">
                <a:solidFill>
                  <a:schemeClr val="tx2"/>
                </a:solidFill>
              </a:rPr>
              <a:t>Африка) –  </a:t>
            </a:r>
            <a:r>
              <a:rPr lang="ru-RU" sz="2400" b="1" dirty="0" smtClean="0">
                <a:solidFill>
                  <a:schemeClr val="tx2"/>
                </a:solidFill>
              </a:rPr>
              <a:t>6671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Миссисипи с Миссури(</a:t>
            </a:r>
            <a:r>
              <a:rPr lang="ru-RU" sz="2400" b="1" dirty="0" err="1" smtClean="0">
                <a:solidFill>
                  <a:schemeClr val="tx2"/>
                </a:solidFill>
              </a:rPr>
              <a:t>Сев.Америка</a:t>
            </a:r>
            <a:r>
              <a:rPr lang="ru-RU" sz="2400" b="1" dirty="0" smtClean="0">
                <a:solidFill>
                  <a:schemeClr val="tx2"/>
                </a:solidFill>
              </a:rPr>
              <a:t>)- 6420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Амазонка с </a:t>
            </a:r>
            <a:r>
              <a:rPr lang="ru-RU" sz="2400" b="1" dirty="0" err="1" smtClean="0">
                <a:solidFill>
                  <a:schemeClr val="tx2"/>
                </a:solidFill>
              </a:rPr>
              <a:t>Мараньоном</a:t>
            </a:r>
            <a:r>
              <a:rPr lang="ru-RU" sz="2400" b="1" dirty="0" smtClean="0">
                <a:solidFill>
                  <a:schemeClr val="tx2"/>
                </a:solidFill>
              </a:rPr>
              <a:t> (</a:t>
            </a:r>
            <a:r>
              <a:rPr lang="ru-RU" sz="2400" b="1" dirty="0" err="1" smtClean="0">
                <a:solidFill>
                  <a:schemeClr val="tx2"/>
                </a:solidFill>
              </a:rPr>
              <a:t>ЮЖ.Америка</a:t>
            </a:r>
            <a:r>
              <a:rPr lang="ru-RU" sz="2400" b="1" dirty="0" smtClean="0">
                <a:solidFill>
                  <a:schemeClr val="tx2"/>
                </a:solidFill>
              </a:rPr>
              <a:t>)-6400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Янцзы(Азия)-5800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Обь с Иртышем(Азия)- 5451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Хуанхэ ( Азия)-4845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Миссури( Сев . Америка)- 4740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Меконг(Азия)-4500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Амур с </a:t>
            </a:r>
            <a:r>
              <a:rPr lang="ru-RU" sz="2400" b="1" dirty="0" err="1" smtClean="0">
                <a:solidFill>
                  <a:schemeClr val="tx2"/>
                </a:solidFill>
              </a:rPr>
              <a:t>Аргунью</a:t>
            </a:r>
            <a:r>
              <a:rPr lang="ru-RU" sz="2400" b="1" dirty="0" smtClean="0">
                <a:solidFill>
                  <a:schemeClr val="tx2"/>
                </a:solidFill>
              </a:rPr>
              <a:t> (Азия)-4440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Лена (Азия) - 4400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Волга (Европа) - 3531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188</TotalTime>
  <Words>328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Воды суши : реки и озёра</vt:lpstr>
      <vt:lpstr>Река – это поток воды, текущий в выработанном им углублении  - русле.</vt:lpstr>
      <vt:lpstr>Схема речной системы</vt:lpstr>
      <vt:lpstr> Реки  равнинные текут спокойно, плавно, в широких долинах Скорость – 1 м/с</vt:lpstr>
      <vt:lpstr>Горные реки текут быстро большая скорость</vt:lpstr>
      <vt:lpstr>НА реках бывают водопады и пороги</vt:lpstr>
      <vt:lpstr>Пороги - выходы твёрдых пород, пересекающих русло, нагромождение камней. </vt:lpstr>
      <vt:lpstr>Водопад -Падение воды с высокого уступа на реке. Самый высокий на Земле водопад – Анхель в Южной Америке (бассейн реки Ориноко). Его высота – 1054 метра</vt:lpstr>
      <vt:lpstr>Крупнейшие реки мира</vt:lpstr>
      <vt:lpstr>Озеро – это замкнутый водоем, образовавшийся на поверхности суши в природном углублении. </vt:lpstr>
      <vt:lpstr>Схема :озера делятся на сточное и бессточные</vt:lpstr>
      <vt:lpstr>Сточные(пресные) - озёра, из которых вытекают реки (Байкал). </vt:lpstr>
      <vt:lpstr>Бессточные (соленые)– озёра, из которых, ни одна река не вытекает (Каспийское).</vt:lpstr>
      <vt:lpstr>Крупнейшие по глубине озера мира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Воды суши : реки и озёра</dc:title>
  <dc:creator>1</dc:creator>
  <cp:lastModifiedBy>1</cp:lastModifiedBy>
  <cp:revision>29</cp:revision>
  <dcterms:created xsi:type="dcterms:W3CDTF">2013-03-10T01:14:23Z</dcterms:created>
  <dcterms:modified xsi:type="dcterms:W3CDTF">2013-03-31T02:37:46Z</dcterms:modified>
</cp:coreProperties>
</file>