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0.png" ContentType="image/png"/>
  <Override PartName="/ppt/media/image4.png" ContentType="image/png"/>
  <Override PartName="/ppt/media/image15.jpeg" ContentType="image/jpeg"/>
  <Override PartName="/ppt/media/image8.png" ContentType="image/png"/>
  <Override PartName="/ppt/media/image3.png" ContentType="image/png"/>
  <Override PartName="/ppt/media/image7.png" ContentType="image/png"/>
  <Override PartName="/ppt/media/image12.png" ContentType="image/png"/>
  <Override PartName="/ppt/media/image13.jpeg" ContentType="image/jpeg"/>
  <Override PartName="/ppt/media/image2.png" ContentType="image/png"/>
  <Override PartName="/ppt/media/image6.png" ContentType="image/png"/>
  <Override PartName="/ppt/media/image11.png" ContentType="image/png"/>
  <Override PartName="/ppt/media/image1.png" ContentType="image/png"/>
  <Override PartName="/ppt/media/image14.jpeg" ContentType="image/jpeg"/>
  <Override PartName="/ppt/media/image5.png" ContentType="image/png"/>
  <Override PartName="/ppt/media/image9.png" ContentType="image/pn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161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2972880"/>
            <a:ext cx="8229240" cy="161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440" cy="161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3520" y="1200240"/>
            <a:ext cx="4015440" cy="161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3520" y="2972880"/>
            <a:ext cx="4015440" cy="161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2972880"/>
            <a:ext cx="4015440" cy="161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440" cy="161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3520" y="1200240"/>
            <a:ext cx="4015440" cy="161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240" cy="3394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440" cy="339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3520" y="1200240"/>
            <a:ext cx="4015440" cy="339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05920"/>
            <a:ext cx="8229240" cy="43884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440" cy="161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2972880"/>
            <a:ext cx="4015440" cy="161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3520" y="1200240"/>
            <a:ext cx="4015440" cy="339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240" cy="3394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440" cy="339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3520" y="1200240"/>
            <a:ext cx="4015440" cy="161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3520" y="2972880"/>
            <a:ext cx="4015440" cy="161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440" cy="161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3520" y="1200240"/>
            <a:ext cx="4015440" cy="161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2972880"/>
            <a:ext cx="8228520" cy="161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161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2972880"/>
            <a:ext cx="8229240" cy="161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440" cy="161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3520" y="1200240"/>
            <a:ext cx="4015440" cy="161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3520" y="2972880"/>
            <a:ext cx="4015440" cy="161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2972880"/>
            <a:ext cx="4015440" cy="161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440" cy="161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3520" y="1200240"/>
            <a:ext cx="4015440" cy="161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440" cy="339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3520" y="1200240"/>
            <a:ext cx="4015440" cy="339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05920"/>
            <a:ext cx="8229240" cy="43884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440" cy="161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2972880"/>
            <a:ext cx="4015440" cy="161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1200240"/>
            <a:ext cx="4015440" cy="339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440" cy="339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200240"/>
            <a:ext cx="4015440" cy="161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3520" y="2972880"/>
            <a:ext cx="4015440" cy="161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440" cy="161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520" y="1200240"/>
            <a:ext cx="4015440" cy="161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972880"/>
            <a:ext cx="8228520" cy="161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9143640" cy="5143320"/>
          </a:xfrm>
          <a:prstGeom prst="pictureFrame">
            <a:avLst/>
          </a:prstGeom>
          <a:blipFill>
            <a:blip r:embed="rId3"/>
          </a:blipFill>
        </p:spPr>
      </p:sp>
      <p:pic>
        <p:nvPicPr>
          <p:cNvPr descr="" id="1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323640" y="2499840"/>
            <a:ext cx="1090800" cy="2437920"/>
          </a:xfrm>
          <a:prstGeom prst="rect">
            <a:avLst/>
          </a:prstGeom>
        </p:spPr>
      </p:pic>
      <p:pic>
        <p:nvPicPr>
          <p:cNvPr descr="" id="2" name="Рисунок 9"/>
          <p:cNvPicPr/>
          <p:nvPr/>
        </p:nvPicPr>
        <p:blipFill>
          <a:blip r:embed="rId5"/>
          <a:stretch>
            <a:fillRect/>
          </a:stretch>
        </p:blipFill>
        <p:spPr>
          <a:xfrm>
            <a:off x="7308360" y="2139840"/>
            <a:ext cx="1730880" cy="2880000"/>
          </a:xfrm>
          <a:prstGeom prst="rect">
            <a:avLst/>
          </a:prstGeom>
        </p:spPr>
      </p:pic>
      <p:sp>
        <p:nvSpPr>
          <p:cNvPr id="3" name="CustomShape 2"/>
          <p:cNvSpPr/>
          <p:nvPr/>
        </p:nvSpPr>
        <p:spPr>
          <a:xfrm>
            <a:off x="7360560" y="2139840"/>
            <a:ext cx="1676160" cy="672480"/>
          </a:xfrm>
          <a:prstGeom prst="rect">
            <a:avLst/>
          </a:prstGeom>
          <a:solidFill>
            <a:srgbClr val="ffffff"/>
          </a:solidFill>
          <a:ln w="25560">
            <a:solidFill>
              <a:srgbClr val="ff0000"/>
            </a:solidFill>
            <a:round/>
          </a:ln>
        </p:spPr>
        <p:txBody>
          <a:bodyPr anchor="ctr" bIns="45000" lIns="90000" rIns="90000" tIns="45000"/>
          <a:p>
            <a:pPr algn="ctr"/>
            <a:r>
              <a:rPr b="1" lang="ru-RU" sz="2000">
                <a:solidFill>
                  <a:srgbClr val="ffffff"/>
                </a:solidFill>
                <a:latin typeface="Georgia"/>
              </a:rPr>
              <a:t>Русский язык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00000"/>
                </a:solidFill>
                <a:latin typeface="Calibri"/>
              </a:rPr>
              <a:t>18.3.20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A141A1D1-5171-4151-9161-D11101C17141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339444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0" y="0"/>
            <a:ext cx="9143640" cy="5143320"/>
          </a:xfrm>
          <a:prstGeom prst="pictureFrame">
            <a:avLst/>
          </a:prstGeom>
          <a:blipFill>
            <a:blip r:embed="rId3"/>
          </a:blipFill>
        </p:spPr>
      </p:sp>
      <p:pic>
        <p:nvPicPr>
          <p:cNvPr descr="" id="42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323640" y="2499840"/>
            <a:ext cx="1090800" cy="2437920"/>
          </a:xfrm>
          <a:prstGeom prst="rect">
            <a:avLst/>
          </a:prstGeom>
        </p:spPr>
      </p:pic>
      <p:pic>
        <p:nvPicPr>
          <p:cNvPr descr="" id="43" name="Рисунок 9"/>
          <p:cNvPicPr/>
          <p:nvPr/>
        </p:nvPicPr>
        <p:blipFill>
          <a:blip r:embed="rId5"/>
          <a:stretch>
            <a:fillRect/>
          </a:stretch>
        </p:blipFill>
        <p:spPr>
          <a:xfrm>
            <a:off x="7308360" y="2139840"/>
            <a:ext cx="1730880" cy="2880000"/>
          </a:xfrm>
          <a:prstGeom prst="rect">
            <a:avLst/>
          </a:prstGeom>
        </p:spPr>
      </p:pic>
      <p:sp>
        <p:nvSpPr>
          <p:cNvPr id="44" name="CustomShape 2"/>
          <p:cNvSpPr/>
          <p:nvPr/>
        </p:nvSpPr>
        <p:spPr>
          <a:xfrm>
            <a:off x="7360560" y="2139840"/>
            <a:ext cx="1676160" cy="672480"/>
          </a:xfrm>
          <a:prstGeom prst="rect">
            <a:avLst/>
          </a:prstGeom>
          <a:solidFill>
            <a:srgbClr val="ffffff"/>
          </a:solidFill>
          <a:ln w="25560">
            <a:solidFill>
              <a:srgbClr val="ff0000"/>
            </a:solidFill>
            <a:round/>
          </a:ln>
        </p:spPr>
        <p:txBody>
          <a:bodyPr anchor="ctr" bIns="45000" lIns="90000" rIns="90000" tIns="45000"/>
          <a:p>
            <a:pPr algn="ctr"/>
            <a:r>
              <a:rPr b="1" lang="ru-RU" sz="2000">
                <a:solidFill>
                  <a:srgbClr val="ffffff"/>
                </a:solidFill>
                <a:latin typeface="Georgia"/>
              </a:rPr>
              <a:t>Русский язык</a:t>
            </a:r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anchor="ctr"/>
          <a:p>
            <a:pPr algn="ctr"/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Восьмой уровень структуры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Девятый уровень структурыОбразец текста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47" name="PlaceHolder 5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00000"/>
                </a:solidFill>
                <a:latin typeface="Calibri"/>
              </a:rPr>
              <a:t>18.3.20</a:t>
            </a:r>
            <a:endParaRPr/>
          </a:p>
        </p:txBody>
      </p:sp>
      <p:sp>
        <p:nvSpPr>
          <p:cNvPr id="48" name="PlaceHolder 6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9" name="PlaceHolder 7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61111161-3191-4161-A171-81F161B101A1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1382400" y="1175760"/>
            <a:ext cx="6132600" cy="1737720"/>
          </a:xfrm>
          <a:prstGeom prst="rect">
            <a:avLst/>
          </a:prstGeom>
        </p:spPr>
        <p:txBody>
          <a:bodyPr wrap="none"/>
          <a:p>
            <a:pPr algn="ctr"/>
            <a:r>
              <a:rPr b="1" lang="ru-RU" sz="3600">
                <a:solidFill>
                  <a:srgbClr val="000000"/>
                </a:solidFill>
                <a:latin typeface="Monotype Corsiva"/>
              </a:rPr>
              <a:t>Правописание</a:t>
            </a:r>
            <a:endParaRPr/>
          </a:p>
          <a:p>
            <a:pPr algn="ctr"/>
            <a:r>
              <a:rPr b="1" lang="ru-RU" sz="3600">
                <a:solidFill>
                  <a:srgbClr val="000000"/>
                </a:solidFill>
                <a:latin typeface="Monotype Corsiva"/>
              </a:rPr>
              <a:t> </a:t>
            </a:r>
            <a:r>
              <a:rPr b="1" lang="ru-RU" sz="3600">
                <a:solidFill>
                  <a:srgbClr val="000000"/>
                </a:solidFill>
                <a:latin typeface="Monotype Corsiva"/>
              </a:rPr>
              <a:t>гласных в ударных </a:t>
            </a:r>
            <a:endParaRPr/>
          </a:p>
          <a:p>
            <a:pPr algn="ctr"/>
            <a:r>
              <a:rPr b="1" lang="ru-RU" sz="3600">
                <a:solidFill>
                  <a:srgbClr val="000000"/>
                </a:solidFill>
                <a:latin typeface="Monotype Corsiva"/>
              </a:rPr>
              <a:t>и безударных слогах</a:t>
            </a:r>
            <a:endParaRPr/>
          </a:p>
        </p:txBody>
      </p:sp>
      <p:sp>
        <p:nvSpPr>
          <p:cNvPr id="83" name="CustomShape 2"/>
          <p:cNvSpPr/>
          <p:nvPr/>
        </p:nvSpPr>
        <p:spPr>
          <a:xfrm>
            <a:off x="3977280" y="3786120"/>
            <a:ext cx="3056400" cy="639000"/>
          </a:xfrm>
          <a:prstGeom prst="rect">
            <a:avLst/>
          </a:prstGeom>
        </p:spPr>
      </p:sp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14" name="TextShape 2"/>
          <p:cNvSpPr txBox="1"/>
          <p:nvPr/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/>
          <a:p>
            <a:endParaRPr/>
          </a:p>
        </p:txBody>
      </p:sp>
      <p:pic>
        <p:nvPicPr>
          <p:cNvPr descr="" id="11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14200" y="214200"/>
            <a:ext cx="8786520" cy="4714560"/>
          </a:xfrm>
          <a:prstGeom prst="rect">
            <a:avLst/>
          </a:prstGeom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anchor="ctr"/>
          <a:p>
            <a:pPr algn="ctr"/>
            <a:r>
              <a:rPr b="1" lang="ru-RU" sz="4400">
                <a:solidFill>
                  <a:srgbClr val="ff0000"/>
                </a:solidFill>
                <a:latin typeface="Calibri"/>
              </a:rPr>
              <a:t>Работа в парах</a:t>
            </a:r>
            <a:endParaRPr/>
          </a:p>
        </p:txBody>
      </p:sp>
      <p:pic>
        <p:nvPicPr>
          <p:cNvPr descr="" id="117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5143320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anchor="ctr"/>
          <a:p>
            <a:pPr algn="ctr"/>
            <a:r>
              <a:rPr b="1" lang="ru-RU" sz="3600">
                <a:solidFill>
                  <a:srgbClr val="ff0000"/>
                </a:solidFill>
                <a:latin typeface="Calibri"/>
              </a:rPr>
              <a:t>Спишите. </a:t>
            </a:r>
            <a:r>
              <a:rPr b="1" lang="ru-RU" sz="3600">
                <a:solidFill>
                  <a:srgbClr val="ff0000"/>
                </a:solidFill>
                <a:latin typeface="Calibri"/>
              </a:rPr>
              <a:t>
</a:t>
            </a:r>
            <a:r>
              <a:rPr b="1" lang="ru-RU" sz="3600">
                <a:solidFill>
                  <a:srgbClr val="ff0000"/>
                </a:solidFill>
                <a:latin typeface="Calibri"/>
              </a:rPr>
              <a:t>Вставьте пропущенные буквы.</a:t>
            </a:r>
            <a:endParaRPr/>
          </a:p>
        </p:txBody>
      </p:sp>
      <p:sp>
        <p:nvSpPr>
          <p:cNvPr id="119" name="TextShape 2"/>
          <p:cNvSpPr txBox="1"/>
          <p:nvPr/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/>
          <a:p>
            <a:pPr>
              <a:buFont typeface="Arial"/>
              <a:buChar char="•"/>
            </a:pPr>
            <a:r>
              <a:rPr b="1" lang="ru-RU" sz="4400">
                <a:solidFill>
                  <a:srgbClr val="000000"/>
                </a:solidFill>
                <a:latin typeface="Calibri"/>
              </a:rPr>
              <a:t>С..стра  несёт  в..дро  в..ды.</a:t>
            </a:r>
            <a:endParaRPr/>
          </a:p>
          <a:p>
            <a:endParaRPr/>
          </a:p>
          <a:p>
            <a:r>
              <a:rPr lang="ru-RU" sz="4400">
                <a:solidFill>
                  <a:srgbClr val="000000"/>
                </a:solidFill>
                <a:latin typeface="Calibri"/>
              </a:rPr>
              <a:t>       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anchor="ctr"/>
          <a:p>
            <a:pPr algn="ctr"/>
            <a:r>
              <a:rPr b="1" lang="ru-RU" sz="3600">
                <a:solidFill>
                  <a:srgbClr val="ff0000"/>
                </a:solidFill>
                <a:latin typeface="Calibri"/>
              </a:rPr>
              <a:t>Проверка</a:t>
            </a:r>
            <a:r>
              <a:rPr b="1" lang="ru-RU" sz="3600">
                <a:solidFill>
                  <a:srgbClr val="ff0000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121" name="TextShape 2"/>
          <p:cNvSpPr txBox="1"/>
          <p:nvPr/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/>
          <a:p>
            <a:pPr>
              <a:buFont typeface="Arial"/>
              <a:buChar char="•"/>
            </a:pPr>
            <a:r>
              <a:rPr b="1" lang="ru-RU" sz="4400">
                <a:solidFill>
                  <a:srgbClr val="000000"/>
                </a:solidFill>
                <a:latin typeface="Calibri"/>
              </a:rPr>
              <a:t>С</a:t>
            </a:r>
            <a:r>
              <a:rPr b="1" lang="ru-RU" sz="4400">
                <a:solidFill>
                  <a:srgbClr val="ff0000"/>
                </a:solidFill>
                <a:latin typeface="Calibri"/>
              </a:rPr>
              <a:t>е</a:t>
            </a:r>
            <a:r>
              <a:rPr b="1" lang="ru-RU" sz="4400">
                <a:solidFill>
                  <a:srgbClr val="000000"/>
                </a:solidFill>
                <a:latin typeface="Calibri"/>
              </a:rPr>
              <a:t>стра  несёт  в</a:t>
            </a:r>
            <a:r>
              <a:rPr b="1" lang="ru-RU" sz="4400">
                <a:solidFill>
                  <a:srgbClr val="ff0000"/>
                </a:solidFill>
                <a:latin typeface="Calibri"/>
              </a:rPr>
              <a:t>е</a:t>
            </a:r>
            <a:r>
              <a:rPr b="1" lang="ru-RU" sz="4400">
                <a:solidFill>
                  <a:srgbClr val="000000"/>
                </a:solidFill>
                <a:latin typeface="Calibri"/>
              </a:rPr>
              <a:t>дро  в</a:t>
            </a:r>
            <a:r>
              <a:rPr b="1" lang="ru-RU" sz="4400">
                <a:solidFill>
                  <a:srgbClr val="ff0000"/>
                </a:solidFill>
                <a:latin typeface="Calibri"/>
              </a:rPr>
              <a:t>о</a:t>
            </a:r>
            <a:r>
              <a:rPr b="1" lang="ru-RU" sz="4400">
                <a:solidFill>
                  <a:srgbClr val="000000"/>
                </a:solidFill>
                <a:latin typeface="Calibri"/>
              </a:rPr>
              <a:t>ды.</a:t>
            </a:r>
            <a:endParaRPr/>
          </a:p>
          <a:p>
            <a:endParaRPr/>
          </a:p>
          <a:p>
            <a:r>
              <a:rPr lang="ru-RU" sz="4400">
                <a:solidFill>
                  <a:srgbClr val="000000"/>
                </a:solidFill>
                <a:latin typeface="Calibri"/>
              </a:rPr>
              <a:t>       </a:t>
            </a:r>
            <a:r>
              <a:rPr lang="ru-RU" sz="4400">
                <a:solidFill>
                  <a:srgbClr val="000000"/>
                </a:solidFill>
                <a:latin typeface="Calibri"/>
              </a:rPr>
              <a:t>- </a:t>
            </a:r>
            <a:r>
              <a:rPr i="1" lang="ru-RU" sz="3600">
                <a:solidFill>
                  <a:srgbClr val="000000"/>
                </a:solidFill>
                <a:latin typeface="Calibri"/>
              </a:rPr>
              <a:t>Как проверить безударный</a:t>
            </a:r>
            <a:endParaRPr/>
          </a:p>
          <a:p>
            <a:r>
              <a:rPr i="1" lang="ru-RU" sz="3600">
                <a:solidFill>
                  <a:srgbClr val="000000"/>
                </a:solidFill>
                <a:latin typeface="Calibri"/>
              </a:rPr>
              <a:t>              </a:t>
            </a:r>
            <a:r>
              <a:rPr i="1" lang="ru-RU" sz="3600">
                <a:solidFill>
                  <a:srgbClr val="000000"/>
                </a:solidFill>
                <a:latin typeface="Calibri"/>
              </a:rPr>
              <a:t>гласный?</a:t>
            </a:r>
            <a:endParaRPr/>
          </a:p>
        </p:txBody>
      </p:sp>
    </p:spTree>
  </p:cSld>
  <p:timing>
    <p:tnLst>
      <p:par>
        <p:cTn dur="indefinite" id="34" nodeType="tmRoot" restart="never">
          <p:childTnLst>
            <p:seq>
              <p:cTn dur="indefinite" id="35" nodeType="mainSeq">
                <p:childTnLst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28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40"/>
                                        <p:tgtEl>
                                          <p:spTgt spid="121">
                                            <p:txEl>
                                              <p:pRg end="28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41"/>
                                        <p:tgtEl>
                                          <p:spTgt spid="121">
                                            <p:txEl>
                                              <p:pRg end="28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>
                      <p:stCondLst>
                        <p:cond delay="indefinite"/>
                      </p:stCondLst>
                      <p:childTnLst>
                        <p:par>
                          <p:cTn fill="hold" id="43">
                            <p:stCondLst>
                              <p:cond delay="0"/>
                            </p:stCondLst>
                            <p:childTnLst>
                              <p:par>
                                <p:cTn fill="hold" id="4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63" st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46"/>
                                        <p:tgtEl>
                                          <p:spTgt spid="121">
                                            <p:txEl>
                                              <p:pRg end="63" st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47"/>
                                        <p:tgtEl>
                                          <p:spTgt spid="121">
                                            <p:txEl>
                                              <p:pRg end="63" st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fill="hold" id="5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86" st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52"/>
                                        <p:tgtEl>
                                          <p:spTgt spid="121">
                                            <p:txEl>
                                              <p:pRg end="86" st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53"/>
                                        <p:tgtEl>
                                          <p:spTgt spid="121">
                                            <p:txEl>
                                              <p:pRg end="86" st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anchor="ctr"/>
          <a:p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anchor="ctr"/>
          <a:p>
            <a:pPr algn="ctr"/>
            <a:r>
              <a:rPr b="1" lang="ru-RU" sz="4400">
                <a:solidFill>
                  <a:srgbClr val="ff0000"/>
                </a:solidFill>
                <a:latin typeface="Calibri"/>
              </a:rPr>
              <a:t>Словарная работа</a:t>
            </a: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anchor="ctr"/>
          <a:p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anchor="ctr"/>
          <a:p>
            <a:pPr algn="ctr"/>
            <a:r>
              <a:rPr b="1" lang="ru-RU" sz="4400">
                <a:solidFill>
                  <a:srgbClr val="ff0000"/>
                </a:solidFill>
                <a:latin typeface="Calibri"/>
              </a:rPr>
              <a:t>Когда так говорят?</a:t>
            </a:r>
            <a:endParaRPr/>
          </a:p>
        </p:txBody>
      </p:sp>
      <p:sp>
        <p:nvSpPr>
          <p:cNvPr id="126" name="TextShape 2"/>
          <p:cNvSpPr txBox="1"/>
          <p:nvPr/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/>
          <a:p>
            <a:pPr>
              <a:buFont typeface="Arial"/>
              <a:buChar char="•"/>
            </a:pPr>
            <a:r>
              <a:rPr b="1" i="1" lang="ru-RU" sz="3200" u="sng">
                <a:solidFill>
                  <a:srgbClr val="ff0000"/>
                </a:solidFill>
                <a:latin typeface="Calibri"/>
              </a:rPr>
              <a:t>Убить двух зайцев</a:t>
            </a:r>
            <a:r>
              <a:rPr b="1" i="1" lang="ru-RU" sz="3200">
                <a:solidFill>
                  <a:srgbClr val="ff0000"/>
                </a:solidFill>
                <a:latin typeface="Calibri"/>
              </a:rPr>
              <a:t>.</a:t>
            </a:r>
            <a:endParaRPr/>
          </a:p>
          <a:p>
            <a:pPr>
              <a:buFont typeface="Arial"/>
              <a:buChar char="•"/>
            </a:pPr>
            <a:r>
              <a:rPr b="1" lang="ru-RU" sz="3200">
                <a:solidFill>
                  <a:srgbClr val="000000"/>
                </a:solidFill>
                <a:latin typeface="Calibri"/>
              </a:rPr>
              <a:t>Одновременно выполнить </a:t>
            </a:r>
            <a:endParaRPr/>
          </a:p>
          <a:p>
            <a:r>
              <a:rPr b="1" lang="ru-RU" sz="3200">
                <a:solidFill>
                  <a:srgbClr val="000000"/>
                </a:solidFill>
                <a:latin typeface="Calibri"/>
              </a:rPr>
              <a:t>     </a:t>
            </a:r>
            <a:r>
              <a:rPr b="1" lang="ru-RU" sz="3200">
                <a:solidFill>
                  <a:srgbClr val="000000"/>
                </a:solidFill>
                <a:latin typeface="Calibri"/>
              </a:rPr>
              <a:t>два дела.</a:t>
            </a:r>
            <a:endParaRPr/>
          </a:p>
          <a:p>
            <a:endParaRPr/>
          </a:p>
        </p:txBody>
      </p:sp>
    </p:spTree>
  </p:cSld>
  <p:timing>
    <p:tnLst>
      <p:par>
        <p:cTn dur="indefinite" id="54" nodeType="tmRoot" restart="never">
          <p:childTnLst>
            <p:seq>
              <p:cTn dur="indefinite" id="55" nodeType="mainSeq">
                <p:childTnLst>
                  <p:par>
                    <p:cTn fill="hold" id="56">
                      <p:stCondLst>
                        <p:cond delay="indefinite"/>
                      </p:stCondLst>
                      <p:childTnLst>
                        <p:par>
                          <p:cTn fill="hold" id="57">
                            <p:stCondLst>
                              <p:cond delay="0"/>
                            </p:stCondLst>
                            <p:childTnLst>
                              <p:par>
                                <p:cTn fill="hold" id="5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60"/>
                                        <p:tgtEl>
                                          <p:spTgt spid="126">
                                            <p:txEl>
                                              <p:pRg end="1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61"/>
                                        <p:tgtEl>
                                          <p:spTgt spid="126">
                                            <p:txEl>
                                              <p:pRg end="1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2">
                      <p:stCondLst>
                        <p:cond delay="indefinite"/>
                      </p:stCondLst>
                      <p:childTnLst>
                        <p:par>
                          <p:cTn fill="hold" id="63">
                            <p:stCondLst>
                              <p:cond delay="0"/>
                            </p:stCondLst>
                            <p:childTnLst>
                              <p:par>
                                <p:cTn fill="hold" id="6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43" st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66"/>
                                        <p:tgtEl>
                                          <p:spTgt spid="126">
                                            <p:txEl>
                                              <p:pRg end="43" st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67"/>
                                        <p:tgtEl>
                                          <p:spTgt spid="126">
                                            <p:txEl>
                                              <p:pRg end="43" st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8">
                      <p:stCondLst>
                        <p:cond delay="indefinite"/>
                      </p:stCondLst>
                      <p:childTnLst>
                        <p:par>
                          <p:cTn fill="hold" id="69">
                            <p:stCondLst>
                              <p:cond delay="0"/>
                            </p:stCondLst>
                            <p:childTnLst>
                              <p:par>
                                <p:cTn fill="hold" id="7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58" st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72"/>
                                        <p:tgtEl>
                                          <p:spTgt spid="126">
                                            <p:txEl>
                                              <p:pRg end="58" st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73"/>
                                        <p:tgtEl>
                                          <p:spTgt spid="126">
                                            <p:txEl>
                                              <p:pRg end="58" st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anchor="ctr"/>
          <a:p>
            <a:pPr algn="ctr"/>
            <a:r>
              <a:rPr b="1" lang="ru-RU" sz="4400">
                <a:solidFill>
                  <a:srgbClr val="ff0000"/>
                </a:solidFill>
                <a:latin typeface="Calibri"/>
              </a:rPr>
              <a:t>Когда так говорят?</a:t>
            </a:r>
            <a:endParaRPr/>
          </a:p>
        </p:txBody>
      </p:sp>
      <p:sp>
        <p:nvSpPr>
          <p:cNvPr id="128" name="TextShape 2"/>
          <p:cNvSpPr txBox="1"/>
          <p:nvPr/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/>
          <a:p>
            <a:pPr>
              <a:buFont typeface="Arial"/>
              <a:buChar char="•"/>
            </a:pPr>
            <a:r>
              <a:rPr b="1" i="1" lang="ru-RU" sz="3200" u="sng">
                <a:solidFill>
                  <a:srgbClr val="ff0000"/>
                </a:solidFill>
                <a:latin typeface="Calibri"/>
              </a:rPr>
              <a:t>Заячья душа</a:t>
            </a:r>
            <a:endParaRPr/>
          </a:p>
          <a:p>
            <a:pPr>
              <a:buFont typeface="Arial"/>
              <a:buChar char="•"/>
            </a:pPr>
            <a:r>
              <a:rPr b="1" i="1" lang="ru-RU" sz="3200">
                <a:solidFill>
                  <a:srgbClr val="000000"/>
                </a:solidFill>
                <a:latin typeface="Calibri"/>
              </a:rPr>
              <a:t>О трусливом робком человеке.</a:t>
            </a:r>
            <a:endParaRPr/>
          </a:p>
        </p:txBody>
      </p:sp>
      <p:pic>
        <p:nvPicPr>
          <p:cNvPr descr="" id="12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85840" y="2357280"/>
            <a:ext cx="5214600" cy="2630520"/>
          </a:xfrm>
          <a:prstGeom prst="rect">
            <a:avLst/>
          </a:prstGeom>
        </p:spPr>
      </p:pic>
    </p:spTree>
  </p:cSld>
  <p:timing>
    <p:tnLst>
      <p:par>
        <p:cTn dur="indefinite" id="74" nodeType="tmRoot" restart="never">
          <p:childTnLst>
            <p:seq>
              <p:cTn dur="indefinite" id="75" nodeType="mainSeq">
                <p:childTnLst>
                  <p:par>
                    <p:cTn fill="hold" id="76">
                      <p:stCondLst>
                        <p:cond delay="indefinite"/>
                      </p:stCondLst>
                      <p:childTnLst>
                        <p:par>
                          <p:cTn fill="hold" id="77">
                            <p:stCondLst>
                              <p:cond delay="0"/>
                            </p:stCondLst>
                            <p:childTnLst>
                              <p:par>
                                <p:cTn fill="hold" id="7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2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80"/>
                                        <p:tgtEl>
                                          <p:spTgt spid="128">
                                            <p:txEl>
                                              <p:pRg end="12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81"/>
                                        <p:tgtEl>
                                          <p:spTgt spid="128">
                                            <p:txEl>
                                              <p:pRg end="12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2">
                      <p:stCondLst>
                        <p:cond delay="indefinite"/>
                      </p:stCondLst>
                      <p:childTnLst>
                        <p:par>
                          <p:cTn fill="hold" id="83">
                            <p:stCondLst>
                              <p:cond delay="0"/>
                            </p:stCondLst>
                            <p:childTnLst>
                              <p:par>
                                <p:cTn fill="hold" id="8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41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86"/>
                                        <p:tgtEl>
                                          <p:spTgt spid="128">
                                            <p:txEl>
                                              <p:pRg end="41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87"/>
                                        <p:tgtEl>
                                          <p:spTgt spid="128">
                                            <p:txEl>
                                              <p:pRg end="41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8">
                      <p:stCondLst>
                        <p:cond delay="indefinite"/>
                      </p:stCondLst>
                      <p:childTnLst>
                        <p:par>
                          <p:cTn fill="hold" id="89">
                            <p:stCondLst>
                              <p:cond delay="0"/>
                            </p:stCondLst>
                            <p:childTnLst>
                              <p:par>
                                <p:cTn fill="hold" id="9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92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anchor="ctr"/>
          <a:p>
            <a:pPr algn="ctr"/>
            <a:r>
              <a:rPr b="1" lang="ru-RU" sz="4400">
                <a:solidFill>
                  <a:srgbClr val="ff0000"/>
                </a:solidFill>
                <a:latin typeface="Calibri"/>
              </a:rPr>
              <a:t>Работа в тетради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anchor="ctr"/>
          <a:p>
            <a:pPr algn="ctr"/>
            <a:r>
              <a:rPr b="1" lang="ru-RU" sz="4400">
                <a:solidFill>
                  <a:srgbClr val="ff0000"/>
                </a:solidFill>
                <a:latin typeface="Calibri"/>
              </a:rPr>
              <a:t>Разминка для пальчиков</a:t>
            </a:r>
            <a:endParaRPr/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anchor="ctr"/>
          <a:p>
            <a:endParaRPr/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anchor="ctr"/>
          <a:p>
            <a:pPr algn="ctr"/>
            <a:r>
              <a:rPr b="1" lang="ru-RU" sz="4400">
                <a:solidFill>
                  <a:srgbClr val="ff0000"/>
                </a:solidFill>
                <a:latin typeface="Calibri"/>
              </a:rPr>
              <a:t>Итог урока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anchor="ctr"/>
          <a:p>
            <a:pPr algn="ctr"/>
            <a:r>
              <a:rPr b="1" lang="ru-RU" sz="4400">
                <a:solidFill>
                  <a:srgbClr val="ff0000"/>
                </a:solidFill>
                <a:latin typeface="Calibri"/>
              </a:rPr>
              <a:t>Минутка чистописания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6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1547640" y="357120"/>
            <a:ext cx="4827240" cy="4644360"/>
          </a:xfrm>
          <a:prstGeom prst="rect">
            <a:avLst/>
          </a:prstGeom>
        </p:spPr>
      </p:pic>
      <p:sp>
        <p:nvSpPr>
          <p:cNvPr id="87" name="Line 1"/>
          <p:cNvSpPr/>
          <p:nvPr/>
        </p:nvSpPr>
        <p:spPr>
          <a:xfrm>
            <a:off x="468000" y="303480"/>
            <a:ext cx="8280360" cy="0"/>
          </a:xfrm>
          <a:prstGeom prst="line">
            <a:avLst/>
          </a:prstGeom>
          <a:ln w="38160">
            <a:solidFill>
              <a:srgbClr val="000000"/>
            </a:solidFill>
            <a:round/>
          </a:ln>
        </p:spPr>
      </p:sp>
      <p:sp>
        <p:nvSpPr>
          <p:cNvPr id="88" name="Line 2"/>
          <p:cNvSpPr/>
          <p:nvPr/>
        </p:nvSpPr>
        <p:spPr>
          <a:xfrm>
            <a:off x="539640" y="1761840"/>
            <a:ext cx="828036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424000" sp="318000"/>
            </a:custDash>
            <a:round/>
          </a:ln>
        </p:spPr>
      </p:sp>
      <p:sp>
        <p:nvSpPr>
          <p:cNvPr id="89" name="Line 3"/>
          <p:cNvSpPr/>
          <p:nvPr/>
        </p:nvSpPr>
        <p:spPr>
          <a:xfrm>
            <a:off x="610920" y="4948200"/>
            <a:ext cx="8280360" cy="0"/>
          </a:xfrm>
          <a:prstGeom prst="line">
            <a:avLst/>
          </a:prstGeom>
          <a:ln w="57240">
            <a:solidFill>
              <a:srgbClr val="000000"/>
            </a:solidFill>
            <a:round/>
          </a:ln>
        </p:spPr>
      </p:sp>
      <p:sp>
        <p:nvSpPr>
          <p:cNvPr id="90" name="Line 4"/>
          <p:cNvSpPr/>
          <p:nvPr/>
        </p:nvSpPr>
        <p:spPr>
          <a:xfrm>
            <a:off x="684000" y="3381120"/>
            <a:ext cx="8280360" cy="0"/>
          </a:xfrm>
          <a:prstGeom prst="line">
            <a:avLst/>
          </a:prstGeom>
          <a:ln w="57240">
            <a:solidFill>
              <a:srgbClr val="000000"/>
            </a:solidFill>
            <a:round/>
          </a:ln>
        </p:spPr>
      </p:sp>
      <p:sp>
        <p:nvSpPr>
          <p:cNvPr id="91" name="CustomShape 5"/>
          <p:cNvSpPr/>
          <p:nvPr/>
        </p:nvSpPr>
        <p:spPr>
          <a:xfrm>
            <a:off x="3132000" y="1653840"/>
            <a:ext cx="356760" cy="268560"/>
          </a:xfrm>
          <a:prstGeom prst="seal8">
            <a:avLst>
              <a:gd fmla="val 7650" name="adj"/>
            </a:avLst>
          </a:prstGeom>
          <a:solidFill>
            <a:srgbClr val="cc0000"/>
          </a:solidFill>
          <a:ln w="9360">
            <a:solidFill>
              <a:srgbClr val="000000"/>
            </a:solidFill>
            <a:miter/>
          </a:ln>
        </p:spPr>
      </p:sp>
      <p:sp>
        <p:nvSpPr>
          <p:cNvPr id="92" name="CustomShape 6"/>
          <p:cNvSpPr/>
          <p:nvPr/>
        </p:nvSpPr>
        <p:spPr>
          <a:xfrm>
            <a:off x="3132000" y="2733840"/>
            <a:ext cx="356760" cy="268560"/>
          </a:xfrm>
          <a:prstGeom prst="seal8">
            <a:avLst>
              <a:gd fmla="val 7650" name="adj"/>
            </a:avLst>
          </a:prstGeom>
          <a:solidFill>
            <a:srgbClr val="cc0000"/>
          </a:solidFill>
          <a:ln w="9360">
            <a:solidFill>
              <a:srgbClr val="000000"/>
            </a:solidFill>
            <a:miter/>
          </a:ln>
        </p:spPr>
      </p:sp>
      <p:pic>
        <p:nvPicPr>
          <p:cNvPr descr="" id="93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8394840" y="3364920"/>
            <a:ext cx="1944360" cy="383760"/>
          </a:xfrm>
          <a:prstGeom prst="rect">
            <a:avLst/>
          </a:prstGeom>
        </p:spPr>
      </p:pic>
      <p:sp>
        <p:nvSpPr>
          <p:cNvPr id="94" name="CustomShape 7"/>
          <p:cNvSpPr/>
          <p:nvPr/>
        </p:nvSpPr>
        <p:spPr>
          <a:xfrm>
            <a:off x="8244000" y="4624560"/>
            <a:ext cx="576000" cy="376920"/>
          </a:xfrm>
          <a:prstGeom prst="actionButtonHome">
            <a:avLst>
              <a:gd fmla="val 1400" name="adj"/>
            </a:avLst>
          </a:prstGeom>
          <a:solidFill>
            <a:srgbClr val="eeece1"/>
          </a:solidFill>
        </p:spPr>
      </p:sp>
      <p:sp>
        <p:nvSpPr>
          <p:cNvPr id="95" name="CustomShape 8"/>
          <p:cNvSpPr/>
          <p:nvPr/>
        </p:nvSpPr>
        <p:spPr>
          <a:xfrm>
            <a:off x="7524720" y="4624560"/>
            <a:ext cx="576000" cy="376920"/>
          </a:xfrm>
          <a:prstGeom prst="actionButtonReturn">
            <a:avLst>
              <a:gd fmla="val 1400" name="adj"/>
            </a:avLst>
          </a:prstGeom>
          <a:solidFill>
            <a:srgbClr val="eeece1"/>
          </a:solidFill>
        </p:spPr>
      </p:sp>
    </p:spTree>
  </p:cSld>
  <p:timing>
    <p:tnLst>
      <p:par>
        <p:cTn dur="indefinite" id="3" nodeType="tmRoot" restart="never">
          <p:childTnLst>
            <p:seq>
              <p:cTn fill="hold" id="4" nodeType="interactiveSeq" restart="whenNotActive">
                <p:childTnLst>
                  <p:par>
                    <p:cTn fill="hold" id="5">
                      <p:stCondLst/>
                      <p:childTnLst>
                        <p:par>
                          <p:cTn fill="hold" id="6">
                            <p:stCondLst>
                              <p:cond delay="0"/>
                            </p:stCondLst>
                            <p:childTnLst>
                              <p:par>
                                <p:cTn fill="hold" id="7" nodeType="clickEffect" presetClass="path" presetID="35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/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path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5000"/>
                            </p:stCondLst>
                            <p:childTnLst>
                              <p:par>
                                <p:cTn fill="hold" id="12" nodeType="afterEffect" presetClass="path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  <p:par>
                          <p:cTn fill="hold" id="13">
                            <p:stCondLst>
                              <p:cond delay="7000"/>
                            </p:stCondLst>
                            <p:childTnLst>
                              <p:par>
                                <p:cTn fill="hold" id="14" nodeType="afterEffect" presetClass="path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6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2843280" y="2895480"/>
            <a:ext cx="3168360" cy="2088000"/>
          </a:xfrm>
          <a:prstGeom prst="rect">
            <a:avLst/>
          </a:prstGeom>
        </p:spPr>
      </p:pic>
      <p:sp>
        <p:nvSpPr>
          <p:cNvPr id="97" name="Line 1"/>
          <p:cNvSpPr/>
          <p:nvPr/>
        </p:nvSpPr>
        <p:spPr>
          <a:xfrm>
            <a:off x="395280" y="2895480"/>
            <a:ext cx="8280360" cy="0"/>
          </a:xfrm>
          <a:prstGeom prst="line">
            <a:avLst/>
          </a:prstGeom>
          <a:ln w="38160">
            <a:solidFill>
              <a:srgbClr val="000000"/>
            </a:solidFill>
            <a:round/>
          </a:ln>
        </p:spPr>
      </p:sp>
      <p:sp>
        <p:nvSpPr>
          <p:cNvPr id="98" name="Line 2"/>
          <p:cNvSpPr/>
          <p:nvPr/>
        </p:nvSpPr>
        <p:spPr>
          <a:xfrm>
            <a:off x="468000" y="4893120"/>
            <a:ext cx="8280360" cy="0"/>
          </a:xfrm>
          <a:prstGeom prst="line">
            <a:avLst/>
          </a:prstGeom>
          <a:ln w="57240">
            <a:solidFill>
              <a:srgbClr val="000000"/>
            </a:solidFill>
            <a:round/>
          </a:ln>
        </p:spPr>
      </p:sp>
      <p:sp>
        <p:nvSpPr>
          <p:cNvPr id="99" name="Line 3"/>
          <p:cNvSpPr/>
          <p:nvPr/>
        </p:nvSpPr>
        <p:spPr>
          <a:xfrm>
            <a:off x="395280" y="1491840"/>
            <a:ext cx="828036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424000" sp="318000"/>
            </a:custDash>
            <a:round/>
          </a:ln>
        </p:spPr>
      </p:sp>
      <p:sp>
        <p:nvSpPr>
          <p:cNvPr id="100" name="Line 4"/>
          <p:cNvSpPr/>
          <p:nvPr/>
        </p:nvSpPr>
        <p:spPr>
          <a:xfrm>
            <a:off x="468000" y="141480"/>
            <a:ext cx="8280360" cy="0"/>
          </a:xfrm>
          <a:prstGeom prst="line">
            <a:avLst/>
          </a:prstGeom>
          <a:ln w="38160">
            <a:solidFill>
              <a:srgbClr val="000000"/>
            </a:solidFill>
            <a:round/>
          </a:ln>
        </p:spPr>
      </p:sp>
      <p:sp>
        <p:nvSpPr>
          <p:cNvPr id="101" name="CustomShape 5"/>
          <p:cNvSpPr/>
          <p:nvPr/>
        </p:nvSpPr>
        <p:spPr>
          <a:xfrm>
            <a:off x="3995640" y="2842200"/>
            <a:ext cx="356760" cy="268560"/>
          </a:xfrm>
          <a:prstGeom prst="seal8">
            <a:avLst>
              <a:gd fmla="val 7650" name="adj"/>
            </a:avLst>
          </a:prstGeom>
          <a:solidFill>
            <a:srgbClr val="cc0000"/>
          </a:solidFill>
          <a:ln w="9360">
            <a:solidFill>
              <a:srgbClr val="000000"/>
            </a:solidFill>
            <a:miter/>
          </a:ln>
        </p:spPr>
      </p:sp>
      <p:sp>
        <p:nvSpPr>
          <p:cNvPr id="102" name="CustomShape 6"/>
          <p:cNvSpPr/>
          <p:nvPr/>
        </p:nvSpPr>
        <p:spPr>
          <a:xfrm>
            <a:off x="3635280" y="3706560"/>
            <a:ext cx="356760" cy="268560"/>
          </a:xfrm>
          <a:prstGeom prst="seal8">
            <a:avLst>
              <a:gd fmla="val 7650" name="adj"/>
            </a:avLst>
          </a:prstGeom>
          <a:solidFill>
            <a:srgbClr val="cc0000"/>
          </a:solidFill>
          <a:ln w="9360">
            <a:solidFill>
              <a:srgbClr val="000000"/>
            </a:solidFill>
            <a:miter/>
          </a:ln>
        </p:spPr>
      </p:sp>
      <p:pic>
        <p:nvPicPr>
          <p:cNvPr descr="" id="103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8472960" y="3400200"/>
            <a:ext cx="1944360" cy="383760"/>
          </a:xfrm>
          <a:prstGeom prst="rect">
            <a:avLst/>
          </a:prstGeom>
        </p:spPr>
      </p:pic>
      <p:sp>
        <p:nvSpPr>
          <p:cNvPr id="104" name="CustomShape 7"/>
          <p:cNvSpPr/>
          <p:nvPr/>
        </p:nvSpPr>
        <p:spPr>
          <a:xfrm>
            <a:off x="8244000" y="4624560"/>
            <a:ext cx="576000" cy="376920"/>
          </a:xfrm>
          <a:prstGeom prst="actionButtonHome">
            <a:avLst>
              <a:gd fmla="val 1400" name="adj"/>
            </a:avLst>
          </a:prstGeom>
          <a:solidFill>
            <a:srgbClr val="eeece1"/>
          </a:solidFill>
        </p:spPr>
      </p:sp>
      <p:sp>
        <p:nvSpPr>
          <p:cNvPr id="105" name="CustomShape 8"/>
          <p:cNvSpPr/>
          <p:nvPr/>
        </p:nvSpPr>
        <p:spPr>
          <a:xfrm>
            <a:off x="7524720" y="4624560"/>
            <a:ext cx="576000" cy="376920"/>
          </a:xfrm>
          <a:prstGeom prst="actionButtonReturn">
            <a:avLst>
              <a:gd fmla="val 1400" name="adj"/>
            </a:avLst>
          </a:prstGeom>
          <a:solidFill>
            <a:srgbClr val="eeece1"/>
          </a:solidFill>
        </p:spPr>
      </p:sp>
    </p:spTree>
  </p:cSld>
  <p:timing>
    <p:tnLst>
      <p:par>
        <p:cTn dur="indefinite" id="15" nodeType="tmRoot" restart="never">
          <p:childTnLst>
            <p:seq>
              <p:cTn fill="hold" id="16" nodeType="interactiveSeq" restart="whenNotActive">
                <p:childTnLst>
                  <p:par>
                    <p:cTn fill="hold" id="17">
                      <p:stCondLst/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path" presetID="4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/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path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  <p:par>
                          <p:cTn fill="hold" id="23">
                            <p:stCondLst>
                              <p:cond delay="5000"/>
                            </p:stCondLst>
                            <p:childTnLst>
                              <p:par>
                                <p:cTn fill="hold" id="24" nodeType="afterEffect" presetClass="path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  <p:par>
                          <p:cTn fill="hold" id="25">
                            <p:stCondLst>
                              <p:cond delay="7000"/>
                            </p:stCondLst>
                            <p:childTnLst>
                              <p:par>
                                <p:cTn fill="hold" id="26" nodeType="afterEffect" presetClass="path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anchor="ctr"/>
          <a:p>
            <a:pPr algn="ctr"/>
            <a:r>
              <a:rPr b="1" lang="ru-RU" sz="4400">
                <a:solidFill>
                  <a:srgbClr val="ff0000"/>
                </a:solidFill>
                <a:latin typeface="Calibri"/>
              </a:rPr>
              <a:t>Письмо под диктовку</a:t>
            </a:r>
            <a:endParaRPr/>
          </a:p>
        </p:txBody>
      </p:sp>
      <p:sp>
        <p:nvSpPr>
          <p:cNvPr id="107" name="TextShape 2"/>
          <p:cNvSpPr txBox="1"/>
          <p:nvPr/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/>
          <a:p>
            <a:pPr>
              <a:buFont typeface="Arial"/>
              <a:buChar char="•"/>
            </a:pPr>
            <a:r>
              <a:rPr lang="ru-RU" sz="4000">
                <a:solidFill>
                  <a:srgbClr val="000000"/>
                </a:solidFill>
                <a:latin typeface="Calibri"/>
              </a:rPr>
              <a:t>Ребята в лесу ищут шишки.</a:t>
            </a:r>
            <a:endParaRPr/>
          </a:p>
        </p:txBody>
      </p:sp>
    </p:spTree>
  </p:cSld>
  <p:timing>
    <p:tnLst>
      <p:par>
        <p:cTn dur="indefinite" id="27" nodeType="tmRoot" restart="never">
          <p:childTnLst>
            <p:seq>
              <p:cTn dur="indefinite" id="28" nodeType="mainSeq">
                <p:childTnLst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26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33"/>
                                        <p:tgtEl>
                                          <p:spTgt spid="107">
                                            <p:txEl>
                                              <p:pRg end="26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anchor="ctr"/>
          <a:p>
            <a:pPr algn="ctr"/>
            <a:r>
              <a:rPr b="1" lang="ru-RU" sz="4400">
                <a:solidFill>
                  <a:srgbClr val="ff0000"/>
                </a:solidFill>
                <a:latin typeface="Calibri"/>
              </a:rPr>
              <a:t>Зрительный диктант</a:t>
            </a:r>
            <a:endParaRPr/>
          </a:p>
        </p:txBody>
      </p:sp>
      <p:sp>
        <p:nvSpPr>
          <p:cNvPr id="109" name="TextShape 2"/>
          <p:cNvSpPr txBox="1"/>
          <p:nvPr/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357120" y="1071720"/>
            <a:ext cx="8229240" cy="856800"/>
          </a:xfrm>
          <a:prstGeom prst="rect">
            <a:avLst/>
          </a:prstGeom>
        </p:spPr>
        <p:txBody>
          <a:bodyPr anchor="ctr"/>
          <a:p>
            <a:r>
              <a:rPr b="1" lang="ru-RU" sz="6000">
                <a:solidFill>
                  <a:srgbClr val="000000"/>
                </a:solidFill>
                <a:latin typeface="Century Schoolbook"/>
              </a:rPr>
              <a:t>Я ищу грибы.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12" name="TextShape 2"/>
          <p:cNvSpPr txBox="1"/>
          <p:nvPr/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