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6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702FE-AB2F-4E1D-BD61-EDD081E614A3}" type="datetimeFigureOut">
              <a:rPr lang="ru-RU" smtClean="0"/>
              <a:t>04.03.2012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4C2DB-0AD6-4360-9022-7AFA1585B13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A556425F-5D0B-49C2-8ACE-E19879935E13}" type="datetime1">
              <a:rPr lang="ru-RU" smtClean="0"/>
              <a:t>04.03.2012</a:t>
            </a:fld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МБОУ Новолеушинская СОШ</a:t>
            </a:r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7BAAA1F-2961-447C-AA90-DAFE1457A3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AC53E5-2A6E-42FA-A485-83239CE9DB25}" type="datetime1">
              <a:rPr lang="ru-RU" smtClean="0"/>
              <a:t>04.03.2012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МБОУ Новолеушинская СОШ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AAA1F-2961-447C-AA90-DAFE1457A3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02D394-0EF7-4679-B800-5C1E1D3027DC}" type="datetime1">
              <a:rPr lang="ru-RU" smtClean="0"/>
              <a:t>04.03.2012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МБОУ Новолеушинская СОШ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AAA1F-2961-447C-AA90-DAFE1457A3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23881B-761F-41B9-8272-B02508AA0BBC}" type="datetime1">
              <a:rPr lang="ru-RU" smtClean="0"/>
              <a:t>04.03.2012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МБОУ Новолеушинская СОШ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AAA1F-2961-447C-AA90-DAFE1457A3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ED0E41-B859-43C3-9C21-13EFCE2D8813}" type="datetime1">
              <a:rPr lang="ru-RU" smtClean="0"/>
              <a:t>04.03.2012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МБОУ Новолеушинская СОШ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AAA1F-2961-447C-AA90-DAFE1457A3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FBEA88-B886-4639-B1D9-A40854BC5880}" type="datetime1">
              <a:rPr lang="ru-RU" smtClean="0"/>
              <a:t>04.03.2012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МБОУ Новолеушинская СОШ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AAA1F-2961-447C-AA90-DAFE1457A3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943FE7-BAAE-4F11-AB5C-05ADE7334ECA}" type="datetime1">
              <a:rPr lang="ru-RU" smtClean="0"/>
              <a:t>04.03.2012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МБОУ Новолеушинская СОШ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AAA1F-2961-447C-AA90-DAFE1457A3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D034AC-61AB-4A11-9709-DEC4CDE5CC95}" type="datetime1">
              <a:rPr lang="ru-RU" smtClean="0"/>
              <a:t>04.03.2012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МБОУ Новолеушинская СОШ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AAA1F-2961-447C-AA90-DAFE1457A3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51BAD1-253B-443E-ACBA-CAA1110E1A03}" type="datetime1">
              <a:rPr lang="ru-RU" smtClean="0"/>
              <a:t>04.03.2012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МБОУ Новолеушинская СОШ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AAA1F-2961-447C-AA90-DAFE1457A3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9DD00F-6D05-47BA-B245-9526CB6F4829}" type="datetime1">
              <a:rPr lang="ru-RU" smtClean="0"/>
              <a:t>04.03.2012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МБОУ Новолеушинская СОШ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AAA1F-2961-447C-AA90-DAFE1457A3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3DD987-9E1A-4AD5-A138-C6FD62860E32}" type="datetime1">
              <a:rPr lang="ru-RU" smtClean="0"/>
              <a:t>04.03.2012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МБОУ Новолеушинская СОШ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AAA1F-2961-447C-AA90-DAFE1457A3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2">
                  <a:alpha val="30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gradFill rotWithShape="1">
            <a:gsLst>
              <a:gs pos="0">
                <a:srgbClr val="CCFF66"/>
              </a:gs>
              <a:gs pos="50000">
                <a:srgbClr val="99CC00">
                  <a:alpha val="39999"/>
                </a:srgbClr>
              </a:gs>
              <a:gs pos="100000">
                <a:srgbClr val="CCFF66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78D084CB-5E98-4F17-B642-8701C90C31CD}" type="datetime1">
              <a:rPr lang="ru-RU" smtClean="0"/>
              <a:t>04.03.2012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МБОУ Новолеушинская СОШ</a:t>
            </a: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D7BAAA1F-2961-447C-AA90-DAFE1457A36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Средняя Сибирь. Рельеф и геологическое строение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Урок географии 8 класс</a:t>
            </a:r>
          </a:p>
          <a:p>
            <a:pPr algn="r"/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Учитель: Климашина Н.А.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МБОУ Новолеушинская СОШ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Полезные ископаемые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Алмазно-золотоносная кладовая страны</a:t>
            </a:r>
          </a:p>
          <a:p>
            <a:r>
              <a:rPr lang="ru-RU" dirty="0" smtClean="0"/>
              <a:t>Залежи каменного угля (Тунгусский и Центрально-Якутский угольные бассейны – 1 место в мире по запасам этого топлива)</a:t>
            </a:r>
          </a:p>
          <a:p>
            <a:r>
              <a:rPr lang="ru-RU" dirty="0" smtClean="0"/>
              <a:t>Золото и железные руды– Енисейский кряж</a:t>
            </a:r>
          </a:p>
          <a:p>
            <a:r>
              <a:rPr lang="ru-RU" dirty="0" smtClean="0"/>
              <a:t>Медно-никелевые руды - Норильск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Новолеушинская СОШ</a:t>
            </a:r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П.43, «Сложные вопросы» 1-3, «Поработаем с карой» с.2443-244</a:t>
            </a:r>
            <a:endParaRPr lang="ru-RU" sz="20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4000" dirty="0" smtClean="0"/>
              <a:t>Домашнее задание</a:t>
            </a:r>
            <a:endParaRPr lang="ru-RU" sz="40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Новолеушинская СОШ</a:t>
            </a: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Современный рельеф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Среднесибирское плоскогорье с высотами до 600-700м</a:t>
            </a:r>
          </a:p>
          <a:p>
            <a:r>
              <a:rPr lang="ru-RU" dirty="0" smtClean="0"/>
              <a:t>Северо-запад: </a:t>
            </a:r>
            <a:r>
              <a:rPr lang="ru-RU" i="1" dirty="0" smtClean="0"/>
              <a:t>плато </a:t>
            </a:r>
            <a:r>
              <a:rPr lang="ru-RU" i="1" dirty="0" err="1" smtClean="0"/>
              <a:t>Путорана</a:t>
            </a:r>
            <a:r>
              <a:rPr lang="ru-RU" dirty="0" smtClean="0"/>
              <a:t>. Высшая  точка – 1701м – гора Камень</a:t>
            </a:r>
          </a:p>
          <a:p>
            <a:r>
              <a:rPr lang="ru-RU" dirty="0" smtClean="0"/>
              <a:t>Юго-восток: </a:t>
            </a:r>
            <a:r>
              <a:rPr lang="ru-RU" i="1" dirty="0" smtClean="0"/>
              <a:t>Енисейский кряж </a:t>
            </a:r>
            <a:r>
              <a:rPr lang="ru-RU" dirty="0" smtClean="0"/>
              <a:t>– невысокие скалистые останцы древних гор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Новолеушинская СОШ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Новолеушинская СОШ</a:t>
            </a:r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 b="6321"/>
          <a:stretch>
            <a:fillRect/>
          </a:stretch>
        </p:blipFill>
        <p:spPr bwMode="auto">
          <a:xfrm>
            <a:off x="827584" y="188640"/>
            <a:ext cx="7272808" cy="6423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2411760" y="4221088"/>
            <a:ext cx="1872208" cy="1800200"/>
          </a:xfrm>
          <a:prstGeom prst="ellipse">
            <a:avLst/>
          </a:prstGeom>
          <a:noFill/>
          <a:ln w="76200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644008" y="764704"/>
            <a:ext cx="1872208" cy="1800200"/>
          </a:xfrm>
          <a:prstGeom prst="ellipse">
            <a:avLst/>
          </a:prstGeom>
          <a:noFill/>
          <a:ln w="76200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 flipV="1">
            <a:off x="5508104" y="1628800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Заповедник «СТОЛБЫ»</a:t>
            </a:r>
            <a:b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основан в 1925г</a:t>
            </a:r>
            <a:endParaRPr lang="ru-RU" sz="3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Новолеушинская СОШ</a:t>
            </a:r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11960" y="1556792"/>
            <a:ext cx="4464496" cy="2860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1628800"/>
            <a:ext cx="288392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Полуостров ТАЙМЫР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Новолеушинская СОШ</a:t>
            </a:r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2852936"/>
            <a:ext cx="4267512" cy="290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2852936"/>
            <a:ext cx="394335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187624" y="1844824"/>
            <a:ext cx="7416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Центральная часть полуострова занята горами </a:t>
            </a:r>
            <a:r>
              <a:rPr lang="ru-RU" sz="28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</a:t>
            </a:r>
            <a:r>
              <a:rPr lang="ru-RU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ырранга</a:t>
            </a: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Низменности </a:t>
            </a:r>
            <a:b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Средней Сибири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Новолеушинская СОШ</a:t>
            </a: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1560" y="1484784"/>
            <a:ext cx="81369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пределах  Средней Сибири 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есть крупные низменности  - 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Северо-Сибирская и  Центрально -Якутская</a:t>
            </a: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5736" y="3068960"/>
            <a:ext cx="4553447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Геологическое строение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Новолеушинская СОШ</a:t>
            </a:r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268760"/>
            <a:ext cx="5472608" cy="3689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5517232"/>
            <a:ext cx="2034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Анабарское</a:t>
            </a:r>
            <a:r>
              <a:rPr lang="ru-RU" b="1" dirty="0" smtClean="0">
                <a:solidFill>
                  <a:schemeClr val="bg1"/>
                </a:solidFill>
              </a:rPr>
              <a:t> плато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3717032"/>
            <a:ext cx="4112060" cy="2785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788024" y="6021288"/>
            <a:ext cx="23455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 smtClean="0">
                <a:solidFill>
                  <a:schemeClr val="bg1"/>
                </a:solidFill>
              </a:rPr>
              <a:t>Алданское</a:t>
            </a:r>
            <a:r>
              <a:rPr lang="ru-RU" sz="2000" b="1" dirty="0" smtClean="0">
                <a:solidFill>
                  <a:schemeClr val="bg1"/>
                </a:solidFill>
              </a:rPr>
              <a:t> нагорье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8144" y="1700808"/>
            <a:ext cx="3275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Древний фундамент платформы приподнят и выходит на поверхность, образуя щит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Траппы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Новолеушинская СОШ</a:t>
            </a: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1412776"/>
            <a:ext cx="45365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/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Тра́пповый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магмати́зм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(от шведского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trappa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лестница) — особый тип континентального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магматизма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для которого характерен огромный объём излияния базальта за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геологически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короткое время (первые миллионы лет) на больших территориях</a:t>
            </a:r>
          </a:p>
          <a:p>
            <a:pPr indent="450850" algn="just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Сибирские траппы — одна из самых крупных за всю геологическую историю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трапповых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провинций. Они расположены на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Восточно-Сибирской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платформе. Сибирские траппы изливались на границе палеозоя и мезозоя, пермского и триасовых периодов. Одновременно с ними произошло крупнейшее (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пермо-триасовое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вымирание видов истории Земли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484784"/>
            <a:ext cx="377831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Кимберлитовые трубки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Новолеушинская СОШ</a:t>
            </a: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268760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Кимберлитовая трубка — вертикальное или близкое к вертикальному геологическое тело, образовавшееся при прорыве газов сквозь земную кору. С ними связаны коренные месторождения алмазов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3068960"/>
            <a:ext cx="523875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012160" y="3717032"/>
            <a:ext cx="27363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Кимберлитовая трубка. Мирный. Якутия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13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Тема Offic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Тема13</Template>
  <TotalTime>58</TotalTime>
  <Words>287</Words>
  <Application>Microsoft Office PowerPoint</Application>
  <PresentationFormat>Экран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Тема13</vt:lpstr>
      <vt:lpstr>Средняя Сибирь. Рельеф и геологическое строение</vt:lpstr>
      <vt:lpstr>Современный рельеф</vt:lpstr>
      <vt:lpstr>Слайд 3</vt:lpstr>
      <vt:lpstr>Заповедник «СТОЛБЫ» основан в 1925г</vt:lpstr>
      <vt:lpstr>Полуостров ТАЙМЫР</vt:lpstr>
      <vt:lpstr>Низменности  Средней Сибири</vt:lpstr>
      <vt:lpstr>Геологическое строение</vt:lpstr>
      <vt:lpstr>Траппы</vt:lpstr>
      <vt:lpstr>Кимберлитовые трубки</vt:lpstr>
      <vt:lpstr>Полезные ископаемые</vt:lpstr>
      <vt:lpstr>П.43, «Сложные вопросы» 1-3, «Поработаем с карой» с.2443-244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Средняя Сибирь. Рельеф и геологическое строение</dc:title>
  <dc:creator>Дмитрий Каленюк</dc:creator>
  <cp:lastModifiedBy>Дмитрий Каленюк</cp:lastModifiedBy>
  <cp:revision>6</cp:revision>
  <dcterms:created xsi:type="dcterms:W3CDTF">2012-03-04T18:28:38Z</dcterms:created>
  <dcterms:modified xsi:type="dcterms:W3CDTF">2012-03-04T19:26:43Z</dcterms:modified>
</cp:coreProperties>
</file>