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6" r:id="rId6"/>
    <p:sldId id="265" r:id="rId7"/>
    <p:sldId id="267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80" y="10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CE7F2-7C6D-469E-9F2A-9DF00BB68106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8A533-00AB-4FE4-B8A1-04C7E4FB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8" Type="http://schemas.openxmlformats.org/officeDocument/2006/relationships/image" Target="../media/image22.jpeg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30003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73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Экологические факторы среды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14348" y="1844824"/>
            <a:ext cx="7530060" cy="78581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cap="all" dirty="0" smtClean="0">
                <a:solidFill>
                  <a:schemeClr val="bg1"/>
                </a:solidFill>
              </a:rPr>
              <a:t>ЭКОЛОГИЧЕСКИЕ ФАКТОРЫ</a:t>
            </a:r>
            <a:endParaRPr lang="ru-RU" sz="3600" b="1" cap="all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УСЛОВИЯ СРЕДЫ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291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Экологические факторы </a:t>
            </a:r>
            <a:r>
              <a:rPr lang="ru-RU" sz="2800" b="1" dirty="0" smtClean="0"/>
              <a:t>– это все условия среды, воздействующие на живой организм.</a:t>
            </a:r>
            <a:endParaRPr lang="ru-RU" sz="2800" b="1" dirty="0"/>
          </a:p>
        </p:txBody>
      </p:sp>
      <p:sp>
        <p:nvSpPr>
          <p:cNvPr id="8" name="Стрелка вниз 7"/>
          <p:cNvSpPr/>
          <p:nvPr/>
        </p:nvSpPr>
        <p:spPr>
          <a:xfrm>
            <a:off x="930372" y="2852936"/>
            <a:ext cx="905324" cy="856116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139952" y="2852936"/>
            <a:ext cx="914556" cy="856116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164288" y="2867932"/>
            <a:ext cx="914556" cy="856116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3926862"/>
            <a:ext cx="2995297" cy="20882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ФАКТОРЫ НЕЖИВОЙ ПРИРОДЫ</a:t>
            </a: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3926862"/>
            <a:ext cx="2995297" cy="209442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ФАКТОРЫ ЖИВОЙ ПРИРОДЫ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84168" y="3926862"/>
            <a:ext cx="3024336" cy="209442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АНТРОПОГЕННЫЕ ФАКТОРЫ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5" name="Picture 2" descr="G: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4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ФАКТОРЫ НЕЖИВОЙ ПРИРОДЫ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:\презентации биология\КАРТИНКИ\картинки пр18\сильная жа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3143240" cy="30051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Picture 3" descr="F:\презентации биология\КАРТИНКИ\картинки пр18\сильный ветер ломает деревь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1071546"/>
            <a:ext cx="2868622" cy="30051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4" descr="F:\презентации биология\КАРТИНКИ\картинки пр18\спячка у гадюк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1071546"/>
            <a:ext cx="3143240" cy="30051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0" y="4076700"/>
            <a:ext cx="3132138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Сильная жара неблагоприятно сказывается на здоровье людей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4110171"/>
            <a:ext cx="2857520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Сильный ветер ломает деревья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00760" y="4077072"/>
            <a:ext cx="3143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Понижение температуры воздуха заставляет холоднокровных животных впадать в оцепенение</a:t>
            </a:r>
            <a:endParaRPr lang="ru-RU" sz="2400" dirty="0"/>
          </a:p>
        </p:txBody>
      </p:sp>
      <p:pic>
        <p:nvPicPr>
          <p:cNvPr id="10" name="Picture 2" descr="G: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572000" y="3500438"/>
            <a:ext cx="4572000" cy="2786082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500438"/>
            <a:ext cx="4572000" cy="2786082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642918"/>
            <a:ext cx="4572000" cy="2857520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642918"/>
            <a:ext cx="4572000" cy="2857520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ФАКТОРЫ ЖИВОЙ ПРИРОДЫ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презентации биология\КАРТИНКИ\картинки пр18\hishhnik-i-zhert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0366"/>
            <a:ext cx="3214710" cy="2214578"/>
          </a:xfrm>
          <a:prstGeom prst="rect">
            <a:avLst/>
          </a:prstGeom>
          <a:noFill/>
        </p:spPr>
      </p:pic>
      <p:pic>
        <p:nvPicPr>
          <p:cNvPr id="2051" name="Picture 3" descr="F:\презентации биология\КАРТИНКИ\картинки пр18\омела-парази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3572669"/>
            <a:ext cx="2952749" cy="2160587"/>
          </a:xfrm>
          <a:prstGeom prst="rect">
            <a:avLst/>
          </a:prstGeom>
          <a:noFill/>
        </p:spPr>
      </p:pic>
      <p:pic>
        <p:nvPicPr>
          <p:cNvPr id="2052" name="Picture 4" descr="F:\презентации биология\КАРТИНКИ\картинки пр18\заяц ест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710366"/>
            <a:ext cx="2928958" cy="2214578"/>
          </a:xfrm>
          <a:prstGeom prst="rect">
            <a:avLst/>
          </a:prstGeom>
          <a:noFill/>
        </p:spPr>
      </p:pic>
      <p:pic>
        <p:nvPicPr>
          <p:cNvPr id="2053" name="Picture 5" descr="F:\презентации биология\КАРТИНКИ\картинки пр18\жук-навозни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5650" y="3572669"/>
            <a:ext cx="3240088" cy="2160587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0" y="2857496"/>
            <a:ext cx="4499992" cy="5715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Львица поймала добычу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0" y="2857496"/>
            <a:ext cx="4572000" cy="642942"/>
          </a:xfrm>
          <a:prstGeom prst="roundRect">
            <a:avLst/>
          </a:prstGeom>
          <a:noFill/>
          <a:ln>
            <a:noFill/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Заяц ест траву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5661025"/>
            <a:ext cx="4572000" cy="642942"/>
          </a:xfrm>
          <a:prstGeom prst="roundRect">
            <a:avLst/>
          </a:prstGeom>
          <a:noFill/>
          <a:ln>
            <a:noFill/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Жук-навозник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72000" y="5661025"/>
            <a:ext cx="4572000" cy="642942"/>
          </a:xfrm>
          <a:prstGeom prst="roundRect">
            <a:avLst/>
          </a:prstGeom>
          <a:noFill/>
          <a:ln>
            <a:noFill/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Растение-паразит  омела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6" name="Picture 2" descr="G:\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3" grpId="0" animBg="1"/>
      <p:bldP spid="12" grpId="0" animBg="1"/>
      <p:bldP spid="4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презентации биология\КАРТИНКИ\картинки пр18\вол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862" y="1773485"/>
            <a:ext cx="3348010" cy="273526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075" name="Picture 3" descr="F:\презентации биология\КАРТИНКИ\картинки пр18\зайцы в природ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128" y="1789347"/>
            <a:ext cx="3357554" cy="2719401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1694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ВЗАИМОСВЯЗЬ МЕЖДУ ФАКТОРАМИ ЖИВОЙ ПРИРОДЫ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491880" y="2075098"/>
            <a:ext cx="2160240" cy="70583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0800000">
            <a:off x="3491880" y="3212976"/>
            <a:ext cx="2088232" cy="72008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834" y="4610713"/>
            <a:ext cx="3348038" cy="1050535"/>
          </a:xfrm>
          <a:prstGeom prst="roundRect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ВОЛКИ</a:t>
            </a:r>
            <a:endParaRPr lang="ru-RU" sz="30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24128" y="4610713"/>
            <a:ext cx="3348037" cy="1050535"/>
          </a:xfrm>
          <a:prstGeom prst="roundRect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ЗАЙЦЫ</a:t>
            </a:r>
            <a:endParaRPr lang="ru-RU" sz="3000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G: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3356991"/>
            <a:ext cx="9144000" cy="305620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764704"/>
            <a:ext cx="9144000" cy="24516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АНТРОПОГЕННЫЕ ФАКТОРЫ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9" name="Picture 5" descr="F:\презентации биология\КАРТИНКИ\картинки пр18\город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166"/>
            <a:ext cx="3317252" cy="2307676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030" name="Picture 6" descr="F:\презентации биология\КАРТИНКИ\картинки пр18\завод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836167"/>
            <a:ext cx="3120328" cy="2304256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1031" name="Picture 7" descr="F:\презентации биология\КАРТИНКИ\картинки пр18\плотина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31552" y="836166"/>
            <a:ext cx="2812448" cy="2307676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1033" name="Picture 9" descr="F:\презентации биология\КАРТИНКИ\картинки пр18\валка лес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429594"/>
            <a:ext cx="4572000" cy="287972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034" name="Picture 10" descr="F:\презентации биология\КАРТИНКИ\картинки пр18\распаханая земля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429000"/>
            <a:ext cx="4572000" cy="287972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1" name="Picture 2" descr="G:\log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презентации биология\КАРТИНКИ\картинки пр18\амурские тигр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2500298" cy="1714512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099" name="Picture 3" descr="F:\презентации биология\КАРТИНКИ\картинки пр18\лисички съедобны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714488"/>
            <a:ext cx="2071702" cy="1714512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4100" name="Picture 4" descr="F:\презентации биология\КАРТИНКИ\картинки пр18\мыш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1998" y="1714488"/>
            <a:ext cx="2357455" cy="1714512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ВЛИЯНИЕ АНТРОПОГЕННЫХ ФАКТОРОВ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71481"/>
            <a:ext cx="4644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Количество многих живых организмов быстро уменьшается.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571481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Количество существ, приспособившихся к человеку, становится больше.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335756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Живые существа, используемые человеком для собственного потребления: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презентации биология\КАРТИНКИ\картинки пр18\много крыс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54" y="1714488"/>
            <a:ext cx="2214546" cy="1714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F:\презентации биология\КАРТИНКИ\картинки пр18\пчелы на сотах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214818"/>
            <a:ext cx="3071802" cy="2166932"/>
          </a:xfrm>
          <a:prstGeom prst="rect">
            <a:avLst/>
          </a:prstGeom>
          <a:noFill/>
        </p:spPr>
      </p:pic>
      <p:pic>
        <p:nvPicPr>
          <p:cNvPr id="12" name="Picture 3" descr="F:\презентации биология\КАРТИНКИ\картинки пр18\свиньи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02" y="4214818"/>
            <a:ext cx="3071835" cy="2166932"/>
          </a:xfrm>
          <a:prstGeom prst="rect">
            <a:avLst/>
          </a:prstGeom>
          <a:noFill/>
        </p:spPr>
      </p:pic>
      <p:pic>
        <p:nvPicPr>
          <p:cNvPr id="13" name="Picture 4" descr="F:\презентации биология\КАРТИНКИ\картинки пр18\рыбы выловленные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43637" y="4214818"/>
            <a:ext cx="3000364" cy="2166932"/>
          </a:xfrm>
          <a:prstGeom prst="rect">
            <a:avLst/>
          </a:prstGeom>
          <a:noFill/>
        </p:spPr>
      </p:pic>
      <p:pic>
        <p:nvPicPr>
          <p:cNvPr id="14" name="Picture 2" descr="G:\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07ea27392876f50402a6eb9ca8a2b1dfe6fce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105</Words>
  <Application>Microsoft Macintosh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Экологические факторы среды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хами смирогн</cp:lastModifiedBy>
  <cp:revision>50</cp:revision>
  <dcterms:created xsi:type="dcterms:W3CDTF">2013-02-09T08:41:24Z</dcterms:created>
  <dcterms:modified xsi:type="dcterms:W3CDTF">2020-03-18T10:42:43Z</dcterms:modified>
</cp:coreProperties>
</file>