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5" r:id="rId7"/>
    <p:sldId id="267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0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E7F2-7C6D-469E-9F2A-9DF00BB68106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A533-00AB-4FE4-B8A1-04C7E4FBC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0003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3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факторы среды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1844824"/>
            <a:ext cx="7530060" cy="7858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solidFill>
                  <a:schemeClr val="bg1"/>
                </a:solidFill>
              </a:rPr>
              <a:t>ЭКОЛОГИЧЕСКИЕ ФАКТОРЫ</a:t>
            </a:r>
            <a:endParaRPr lang="ru-RU" sz="3600" b="1" cap="al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УСЛОВИЯ СРЕДЫ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2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Экологические факторы </a:t>
            </a:r>
            <a:r>
              <a:rPr lang="ru-RU" sz="2800" b="1" dirty="0" smtClean="0"/>
              <a:t>– это все условия среды, воздействующие на живой организм.</a:t>
            </a:r>
            <a:endParaRPr lang="ru-RU" sz="28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930372" y="2852936"/>
            <a:ext cx="905324" cy="8561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39952" y="2852936"/>
            <a:ext cx="914556" cy="8561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2867932"/>
            <a:ext cx="914556" cy="8561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926862"/>
            <a:ext cx="2995297" cy="2088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ФАКТОРЫ НЕЖИВОЙ ПРИРОДЫ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926862"/>
            <a:ext cx="2995297" cy="20944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ФАКТОРЫ ЖИВОЙ ПРИРОДЫ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926862"/>
            <a:ext cx="3024336" cy="20944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АНТРОПОГЕННЫЕ ФАКТОРЫ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G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4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ФАКТОРЫ НЕЖИВОЙ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:\презентации биология\КАРТИНКИ\картинки пр18\сильная ж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143240" cy="3005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F:\презентации биология\КАРТИНКИ\картинки пр18\сильный ветер ломает дерев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071546"/>
            <a:ext cx="2868622" cy="3005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F:\презентации биология\КАРТИНКИ\картинки пр18\спячка у гадю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71546"/>
            <a:ext cx="3143240" cy="3005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4076700"/>
            <a:ext cx="313213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Сильная жара неблагоприятно сказывается на здоровье людей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4110171"/>
            <a:ext cx="285752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Сильный ветер ломает деревья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077072"/>
            <a:ext cx="314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Понижение температуры воздуха заставляет холоднокровных животных впадать в оцепенение</a:t>
            </a:r>
            <a:endParaRPr lang="ru-RU" sz="2400" dirty="0"/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572000" y="3500438"/>
            <a:ext cx="4572000" cy="278608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00438"/>
            <a:ext cx="4572000" cy="2786082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42918"/>
            <a:ext cx="4572000" cy="28575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918"/>
            <a:ext cx="4572000" cy="28575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ФАКТОРЫ ЖИВОЙ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езентации биология\КАРТИНКИ\картинки пр18\hishhnik-i-zher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0366"/>
            <a:ext cx="3214710" cy="2214578"/>
          </a:xfrm>
          <a:prstGeom prst="rect">
            <a:avLst/>
          </a:prstGeom>
          <a:noFill/>
        </p:spPr>
      </p:pic>
      <p:pic>
        <p:nvPicPr>
          <p:cNvPr id="2051" name="Picture 3" descr="F:\презентации биология\КАРТИНКИ\картинки пр18\омела-параз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72669"/>
            <a:ext cx="2952749" cy="2160587"/>
          </a:xfrm>
          <a:prstGeom prst="rect">
            <a:avLst/>
          </a:prstGeom>
          <a:noFill/>
        </p:spPr>
      </p:pic>
      <p:pic>
        <p:nvPicPr>
          <p:cNvPr id="2052" name="Picture 4" descr="F:\презентации биология\КАРТИНКИ\картинки пр18\заяц ес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710366"/>
            <a:ext cx="2928958" cy="2214578"/>
          </a:xfrm>
          <a:prstGeom prst="rect">
            <a:avLst/>
          </a:prstGeom>
          <a:noFill/>
        </p:spPr>
      </p:pic>
      <p:pic>
        <p:nvPicPr>
          <p:cNvPr id="2053" name="Picture 5" descr="F:\презентации биология\КАРТИНКИ\картинки пр18\жук-навоз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572669"/>
            <a:ext cx="3240088" cy="216058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2857496"/>
            <a:ext cx="4499992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Львица поймала добычу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2857496"/>
            <a:ext cx="4572000" cy="642942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Заяц ест траву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661025"/>
            <a:ext cx="4572000" cy="642942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Жук-навозник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5661025"/>
            <a:ext cx="4572000" cy="642942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Растение-паразит  омела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G: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 биология\КАРТИНКИ\картинки пр18\вол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2" y="1773485"/>
            <a:ext cx="3348010" cy="27352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5" name="Picture 3" descr="F:\презентации биология\КАРТИНКИ\картинки пр18\зайцы в природ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789347"/>
            <a:ext cx="3357554" cy="27194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694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ВЗАИМОСВЯЗЬ МЕЖДУ ФАКТОРАМИ ЖИВОЙ ПРИРОДЫ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91880" y="2075098"/>
            <a:ext cx="2160240" cy="70583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491880" y="3212976"/>
            <a:ext cx="2088232" cy="72008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34" y="4610713"/>
            <a:ext cx="3348038" cy="1050535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ВОЛКИ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4610713"/>
            <a:ext cx="3348037" cy="1050535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ЗАЙЦЫ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356991"/>
            <a:ext cx="9144000" cy="30562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764704"/>
            <a:ext cx="9144000" cy="24516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АНТРОПОГЕННЫЕ ФАКТОРЫ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F:\презентации биология\КАРТИНКИ\картинки пр18\горо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166"/>
            <a:ext cx="3317252" cy="2307676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30" name="Picture 6" descr="F:\презентации биология\КАРТИНКИ\картинки пр18\заво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836167"/>
            <a:ext cx="3120328" cy="230425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031" name="Picture 7" descr="F:\презентации биология\КАРТИНКИ\картинки пр18\плотин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1552" y="836166"/>
            <a:ext cx="2812448" cy="230767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033" name="Picture 9" descr="F:\презентации биология\КАРТИНКИ\картинки пр18\валка ле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594"/>
            <a:ext cx="4572000" cy="28797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4" name="Picture 10" descr="F:\презентации биология\КАРТИНКИ\картинки пр18\распаханая земля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28797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Picture 2" descr="G: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и биология\КАРТИНКИ\картинки пр18\амурские тиг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500298" cy="1714512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Picture 3" descr="F:\презентации биология\КАРТИНКИ\картинки пр18\лисички съедоб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2071702" cy="1714512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100" name="Picture 4" descr="F:\презентации биология\КАРТИНКИ\картинки пр18\мыш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8" y="1714488"/>
            <a:ext cx="2357455" cy="171451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ВЛИЯНИЕ АНТРОПОГЕННЫХ ФАКТОРОВ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1"/>
            <a:ext cx="46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Количество многих живых организмов быстро уменьшается.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7148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Количество существ, приспособившихся к человеку, становится больше.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575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Живые существа, используемые человеком для собственного потребления: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презентации биология\КАРТИНКИ\картинки пр18\много кры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714488"/>
            <a:ext cx="2214546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F:\презентации биология\КАРТИНКИ\картинки пр18\пчелы на сота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14818"/>
            <a:ext cx="3071802" cy="2166932"/>
          </a:xfrm>
          <a:prstGeom prst="rect">
            <a:avLst/>
          </a:prstGeom>
          <a:noFill/>
        </p:spPr>
      </p:pic>
      <p:pic>
        <p:nvPicPr>
          <p:cNvPr id="12" name="Picture 3" descr="F:\презентации биология\КАРТИНКИ\картинки пр18\свинь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214818"/>
            <a:ext cx="3071835" cy="2166932"/>
          </a:xfrm>
          <a:prstGeom prst="rect">
            <a:avLst/>
          </a:prstGeom>
          <a:noFill/>
        </p:spPr>
      </p:pic>
      <p:pic>
        <p:nvPicPr>
          <p:cNvPr id="13" name="Picture 4" descr="F:\презентации биология\КАРТИНКИ\картинки пр18\рыбы выловленные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7" y="4214818"/>
            <a:ext cx="3000364" cy="2166932"/>
          </a:xfrm>
          <a:prstGeom prst="rect">
            <a:avLst/>
          </a:prstGeom>
          <a:noFill/>
        </p:spPr>
      </p:pic>
      <p:pic>
        <p:nvPicPr>
          <p:cNvPr id="14" name="Picture 2" descr="G: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7ea27392876f50402a6eb9ca8a2b1dfe6fce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105</Words>
  <Application>Microsoft Macintosh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Экологические факторы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50</cp:revision>
  <dcterms:created xsi:type="dcterms:W3CDTF">2013-02-09T08:41:24Z</dcterms:created>
  <dcterms:modified xsi:type="dcterms:W3CDTF">2020-03-18T10:42:43Z</dcterms:modified>
</cp:coreProperties>
</file>