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F192A5D-637A-449B-A64C-33581331E418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7B9F383-7238-4466-9F20-104E6FD02C1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412776"/>
            <a:ext cx="8458200" cy="144016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на 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уменьшение 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несколько единиц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allgrafica.ru/uploads/posts/2010-10/1286034938_raa4dhztrfpk8oj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08920"/>
            <a:ext cx="476250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96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СТОЛЬКО  ЖЕ</a:t>
            </a:r>
            <a:endParaRPr lang="ru-RU" sz="6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796136" y="1735268"/>
            <a:ext cx="1368152" cy="132801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071911" y="3555302"/>
            <a:ext cx="1403591" cy="1296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035845" y="1772816"/>
            <a:ext cx="1368152" cy="132801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642054" y="1772816"/>
            <a:ext cx="1368152" cy="132801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292352" y="1736846"/>
            <a:ext cx="1368152" cy="132801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627902" y="3535019"/>
            <a:ext cx="1403591" cy="1296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256913" y="3555302"/>
            <a:ext cx="1403591" cy="1296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5904713" y="3590393"/>
            <a:ext cx="1403591" cy="1296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7812360" y="1775542"/>
            <a:ext cx="1080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9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36025" y="3345202"/>
            <a:ext cx="1080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9712" y="5373216"/>
            <a:ext cx="58326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Стало на </a:t>
            </a:r>
            <a:r>
              <a:rPr lang="ru-RU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6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меньше</a:t>
            </a:r>
            <a:endParaRPr lang="ru-RU" sz="6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2048388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187624" y="2048388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215249" y="2033841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223361" y="2016606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250829" y="2016606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260796" y="2050056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00192" y="2050056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79512" y="3344618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207137" y="3356992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227485" y="3344618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223361" y="3356992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252684" y="3359643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292080" y="3344618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320834" y="3359643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7328946" y="2050056"/>
            <a:ext cx="1008112" cy="86409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328946" y="1916832"/>
            <a:ext cx="1059478" cy="115212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9552" y="4566138"/>
            <a:ext cx="79928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Столько же без 1</a:t>
            </a:r>
            <a:endParaRPr lang="ru-RU" sz="6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26278" y="5805264"/>
            <a:ext cx="53492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1 =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33002" y="3212976"/>
            <a:ext cx="1131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02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 tmFilter="0,0; .5, 1; 1, 1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СТОЛЬКО ЖЕ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1670013"/>
            <a:ext cx="864096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20493" y="1670013"/>
            <a:ext cx="864096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1670013"/>
            <a:ext cx="864096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75856" y="1670013"/>
            <a:ext cx="864096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83968" y="1667324"/>
            <a:ext cx="864096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508104" y="4078095"/>
            <a:ext cx="2067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 2 </a:t>
            </a:r>
            <a:r>
              <a:rPr lang="ru-RU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59632" y="5085184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2 = </a:t>
            </a:r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64088" y="1670013"/>
            <a:ext cx="864096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048485" y="2805063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123728" y="2805063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210618" y="2805063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283968" y="2765574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345562" y="2794040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394648" y="2769491"/>
            <a:ext cx="1008112" cy="86409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668344" y="1427199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7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61652" y="262752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93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4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 tmFilter="0,0; .5, 1; 1, 1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lucky-street.ru/images/%D0%A7%D0%90%D0%99%D0%9D%D0%98%D0%9A%20%D0%97%D0%90%D0%92%D0%90%D0%A0%D0%9E%D0%A7%D0%9D%D0%AB%D0%99%20%D0%A7%D0%A3%D0%93%D0%A3%D0%9D%D0%9D%D0%AB%D0%99%20%D0%9F%D0%BE%D0%B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4" t="5264" r="8273" b="3114"/>
          <a:stretch/>
        </p:blipFill>
        <p:spPr bwMode="auto">
          <a:xfrm>
            <a:off x="1115616" y="107503"/>
            <a:ext cx="2141557" cy="199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dalekslab.ru/sc-pic/i012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29347"/>
            <a:ext cx="1440160" cy="198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antikvariat-armavir.ru/wp-content/uploads/2012/08/11-11-1024x102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05" t="7496" r="23444" b="6415"/>
          <a:stretch/>
        </p:blipFill>
        <p:spPr bwMode="auto">
          <a:xfrm>
            <a:off x="7236296" y="107503"/>
            <a:ext cx="1342010" cy="2181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2289380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СТАКАНОВ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3381" y="2343429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СТОЛЬКО ЖЕ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34934" y="2350935"/>
            <a:ext cx="1260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4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" name="Picture 4" descr="http://dalekslab.ru/sc-pic/i012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39143"/>
            <a:ext cx="879221" cy="120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699792" y="3356992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СТАКАНОВ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6" descr="http://antikvariat-armavir.ru/wp-content/uploads/2012/08/11-11-1024x1024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05" t="7496" r="23444" b="6415"/>
          <a:stretch/>
        </p:blipFill>
        <p:spPr bwMode="auto">
          <a:xfrm>
            <a:off x="1295717" y="4365104"/>
            <a:ext cx="841511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99792" y="465313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4 =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53844" y="4745469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СТАКАНОВ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5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</TotalTime>
  <Words>57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Задачи на уменьшение на несколько единиц</vt:lpstr>
      <vt:lpstr>СТОЛЬКО  ЖЕ</vt:lpstr>
      <vt:lpstr>Стало на 1 меньше</vt:lpstr>
      <vt:lpstr>СТОЛЬКО ЖЕ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уменьшение на несколько единиц</dc:title>
  <dc:creator>Оля</dc:creator>
  <cp:lastModifiedBy>Оля</cp:lastModifiedBy>
  <cp:revision>6</cp:revision>
  <dcterms:created xsi:type="dcterms:W3CDTF">2013-12-23T13:07:44Z</dcterms:created>
  <dcterms:modified xsi:type="dcterms:W3CDTF">2013-12-23T13:49:33Z</dcterms:modified>
</cp:coreProperties>
</file>