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192A5D-637A-449B-A64C-33581331E41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B9F383-7238-4466-9F20-104E6FD02C1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458200" cy="144016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на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уменьшение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несколько единиц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allgrafica.ru/uploads/posts/2010-10/1286034938_raa4dhztrfpk8oj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47625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9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СТОЛЬКО  ЖЕ</a:t>
            </a:r>
            <a:endParaRPr lang="ru-RU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96136" y="1735268"/>
            <a:ext cx="1368152" cy="13280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71911" y="3555302"/>
            <a:ext cx="1403591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035845" y="1772816"/>
            <a:ext cx="1368152" cy="13280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642054" y="1772816"/>
            <a:ext cx="1368152" cy="13280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92352" y="1736846"/>
            <a:ext cx="1368152" cy="13280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627902" y="3535019"/>
            <a:ext cx="1403591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56913" y="3555302"/>
            <a:ext cx="1403591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904713" y="3590393"/>
            <a:ext cx="1403591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812360" y="1775542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36025" y="3345202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79712" y="5373216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Стало на 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6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endParaRPr lang="ru-RU" sz="6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2048388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87624" y="2048388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15249" y="2033841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23361" y="2016606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50829" y="2016606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60796" y="2050056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00192" y="2050056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9512" y="3344618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07137" y="3356992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227485" y="3344618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223361" y="3356992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52684" y="3359643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92080" y="3344618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20834" y="3359643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28946" y="2050056"/>
            <a:ext cx="1008112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328946" y="1916832"/>
            <a:ext cx="1059478" cy="115212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552" y="4566138"/>
            <a:ext cx="7992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Столько же без 1</a:t>
            </a:r>
            <a:endParaRPr lang="ru-RU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26278" y="5805264"/>
            <a:ext cx="5349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1 =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33002" y="3212976"/>
            <a:ext cx="1131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СТОЛЬКО ЖЕ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1670013"/>
            <a:ext cx="86409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20493" y="1670013"/>
            <a:ext cx="86409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670013"/>
            <a:ext cx="86409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1670013"/>
            <a:ext cx="86409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1667324"/>
            <a:ext cx="86409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08104" y="4078095"/>
            <a:ext cx="2067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2 </a:t>
            </a:r>
            <a:r>
              <a:rPr lang="ru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5085184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1670013"/>
            <a:ext cx="86409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048485" y="2805063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123728" y="2805063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210618" y="2805063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283968" y="2765574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345562" y="2794040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394648" y="2769491"/>
            <a:ext cx="1008112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68344" y="1427199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652" y="262752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3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lucky-street.ru/images/%D0%A7%D0%90%D0%99%D0%9D%D0%98%D0%9A%20%D0%97%D0%90%D0%92%D0%90%D0%A0%D0%9E%D0%A7%D0%9D%D0%AB%D0%99%20%D0%A7%D0%A3%D0%93%D0%A3%D0%9D%D0%9D%D0%AB%D0%99%20%D0%9F%D0%BE%D0%B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4" t="5264" r="8273" b="3114"/>
          <a:stretch/>
        </p:blipFill>
        <p:spPr bwMode="auto">
          <a:xfrm>
            <a:off x="1115616" y="107503"/>
            <a:ext cx="2141557" cy="199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alekslab.ru/sc-pic/i01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9347"/>
            <a:ext cx="1440160" cy="198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ntikvariat-armavir.ru/wp-content/uploads/2012/08/11-11-1024x102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t="7496" r="23444" b="6415"/>
          <a:stretch/>
        </p:blipFill>
        <p:spPr bwMode="auto">
          <a:xfrm>
            <a:off x="7236296" y="107503"/>
            <a:ext cx="1342010" cy="218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228938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СТАКАНОВ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3381" y="2343429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СТОЛЬКО ЖЕ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4934" y="235093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4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" name="Picture 4" descr="http://dalekslab.ru/sc-pic/i012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39143"/>
            <a:ext cx="879221" cy="120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99792" y="335699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СТАКАНОВ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6" descr="http://antikvariat-armavir.ru/wp-content/uploads/2012/08/11-11-1024x102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5" t="7496" r="23444" b="6415"/>
          <a:stretch/>
        </p:blipFill>
        <p:spPr bwMode="auto">
          <a:xfrm>
            <a:off x="1295717" y="4365104"/>
            <a:ext cx="84151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792" y="46531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4 =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3844" y="4745469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СТАКАНОВ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57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Задачи на уменьшение на несколько единиц</vt:lpstr>
      <vt:lpstr>СТОЛЬКО  ЖЕ</vt:lpstr>
      <vt:lpstr>Стало на 1 меньше</vt:lpstr>
      <vt:lpstr>СТОЛЬКО ЖЕ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уменьшение на несколько единиц</dc:title>
  <dc:creator>Оля</dc:creator>
  <cp:lastModifiedBy>Оля</cp:lastModifiedBy>
  <cp:revision>6</cp:revision>
  <dcterms:created xsi:type="dcterms:W3CDTF">2013-12-23T13:07:44Z</dcterms:created>
  <dcterms:modified xsi:type="dcterms:W3CDTF">2013-12-23T13:49:33Z</dcterms:modified>
</cp:coreProperties>
</file>