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charts/chart1.xml" ContentType="application/vnd.openxmlformats-officedocument.drawingml.chart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9"/>
    <a:srgbClr val="FFFF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60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4"/>
    </mc:Choice>
    <mc:Fallback>
      <c:style val="14"/>
    </mc:Fallback>
  </mc:AlternateContent>
  <c:chart>
    <c:title>
      <c:layout>
        <c:manualLayout>
          <c:xMode val="edge"/>
          <c:yMode val="edge"/>
          <c:x val="0.29629827263327618"/>
          <c:y val="2.4260161121478312E-2"/>
        </c:manualLayout>
      </c:layout>
      <c:overlay val="0"/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Потери в тыс. людей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хан Мамай</c:v>
                </c:pt>
                <c:pt idx="1">
                  <c:v>Дмитрий Донской</c:v>
                </c:pt>
              </c:strCache>
            </c:strRef>
          </c:cat>
          <c:val>
            <c:numRef>
              <c:f>Лист1!$B$2:$B$3</c:f>
              <c:numCache>
                <c:formatCode>#,##0,</c:formatCode>
                <c:ptCount val="2"/>
                <c:pt idx="0">
                  <c:v>1500000</c:v>
                </c:pt>
                <c:pt idx="1">
                  <c:v>253000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pyramid"/>
        <c:axId val="142371072"/>
        <c:axId val="142684160"/>
        <c:axId val="0"/>
      </c:bar3DChart>
      <c:catAx>
        <c:axId val="142371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42684160"/>
        <c:crosses val="autoZero"/>
        <c:auto val="1"/>
        <c:lblAlgn val="ctr"/>
        <c:lblOffset val="100"/>
        <c:noMultiLvlLbl val="0"/>
      </c:catAx>
      <c:valAx>
        <c:axId val="142684160"/>
        <c:scaling>
          <c:orientation val="minMax"/>
        </c:scaling>
        <c:delete val="0"/>
        <c:axPos val="l"/>
        <c:majorGridlines/>
        <c:numFmt formatCode="#,##0," sourceLinked="1"/>
        <c:majorTickMark val="out"/>
        <c:minorTickMark val="none"/>
        <c:tickLblPos val="nextTo"/>
        <c:crossAx val="142371072"/>
        <c:crosses val="autoZero"/>
        <c:crossBetween val="between"/>
      </c:valAx>
      <c:spPr>
        <a:noFill/>
        <a:ln w="25374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798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926F9F-8ECF-4418-A85D-9BE533354FE5}" type="datetimeFigureOut">
              <a:rPr lang="ru-RU"/>
              <a:pPr/>
              <a:t>13.04.2013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94BFFC-D449-42BB-BECF-AD5C292C26F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086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AB49F8-655B-4D5E-AA40-39174CAA60FF}" type="datetimeFigureOut">
              <a:rPr lang="ru-RU"/>
              <a:pPr/>
              <a:t>13.04.2013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33D12E-ED5B-45A7-8F8F-47948C932DD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321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66808B7-BD84-4EE7-8213-2F80EE6C01B5}" type="datetimeFigureOut">
              <a:rPr lang="ru-RU"/>
              <a:pPr/>
              <a:t>13.04.2013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E3A1D6-BD1F-4AC0-A562-F24BC0F2739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06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4B9F5FC-3C6D-4B95-9216-25FDDDC8FF64}" type="datetimeFigureOut">
              <a:rPr lang="ru-RU"/>
              <a:pPr/>
              <a:t>13.04.2013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80A386-A682-46F4-89A2-780ACB81CCE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093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D93721-B07A-44A3-9316-9E8A841DB638}" type="datetimeFigureOut">
              <a:rPr lang="ru-RU"/>
              <a:pPr/>
              <a:t>13.04.2013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36DA04-B7A0-4935-8C5C-A3B0191A41A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420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4AB4435-DEB8-4C29-B152-4ADF285A4109}" type="datetimeFigureOut">
              <a:rPr lang="ru-RU"/>
              <a:pPr/>
              <a:t>13.04.2013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E18327-FD37-4EC6-A727-8F6B503F60F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665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A82F0A-57E0-4B47-8E7F-C1A055904ED3}" type="datetimeFigureOut">
              <a:rPr lang="ru-RU"/>
              <a:pPr/>
              <a:t>13.04.2013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E63D73-4DD9-43A7-AA2B-E40FFE296F2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601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F34B4C2-E8D8-44FD-8231-9034EDC22DD8}" type="datetimeFigureOut">
              <a:rPr lang="ru-RU"/>
              <a:pPr/>
              <a:t>13.04.2013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95CB73-18C8-4EBF-866A-7F379390BCB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036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B4539C6-C97A-4FDF-A752-8FE645953CA1}" type="datetimeFigureOut">
              <a:rPr lang="ru-RU"/>
              <a:pPr/>
              <a:t>13.04.2013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8CE977-1976-4903-8567-8D325541A8A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724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2520BB-896B-45F1-8BD1-C0E7D6D89002}" type="datetimeFigureOut">
              <a:rPr lang="ru-RU"/>
              <a:pPr/>
              <a:t>13.04.2013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7F8CD0-F773-4842-AF9D-AC05DAF6F73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636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595B158-2871-485B-828A-DB932F1FA4DB}" type="datetimeFigureOut">
              <a:rPr lang="ru-RU"/>
              <a:pPr/>
              <a:t>13.04.2013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9B9F78-9043-4208-A0A7-6130D447C92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591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AB57A44B-2288-408D-A4E8-B13E018F622D}" type="datetimeFigureOut">
              <a:rPr lang="ru-RU"/>
              <a:pPr/>
              <a:t>13.04.2013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C40E59F2-6112-4366-9AC8-5DE5F89DED9E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-27384"/>
            <a:ext cx="9144000" cy="688538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0000" b="1" spc="50" dirty="0" smtClean="0">
                <a:ln w="11430"/>
                <a:gradFill>
                  <a:gsLst>
                    <a:gs pos="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876300">
                    <a:schemeClr val="accent2">
                      <a:satMod val="175000"/>
                      <a:alpha val="46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Золотая орда</a:t>
            </a:r>
            <a:endParaRPr lang="ru-RU" sz="10000" b="1" spc="50" dirty="0">
              <a:ln w="11430"/>
              <a:gradFill>
                <a:gsLst>
                  <a:gs pos="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876300">
                  <a:schemeClr val="accent2">
                    <a:satMod val="175000"/>
                    <a:alpha val="46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7726363" y="5638800"/>
            <a:ext cx="46037" cy="4603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ru-RU" sz="800" smtClean="0">
              <a:solidFill>
                <a:srgbClr val="898989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spd="slow" advTm="388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mtClean="0">
                <a:solidFill>
                  <a:srgbClr val="00B0F0"/>
                </a:solidFill>
              </a:rPr>
              <a:t>Общее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 rot="16200000" flipV="1">
            <a:off x="8604250" y="1484313"/>
            <a:ext cx="46037" cy="4603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ru-RU" sz="40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1700213"/>
            <a:ext cx="8147050" cy="348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341438"/>
            <a:ext cx="8280400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 advTm="7719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91626E-6 C 0.09965 3.91626E-6 0.18073 0.08882 0.18073 0.19824 C 0.18073 0.30812 0.09965 0.39741 -2.77778E-7 0.39741 C -0.09965 0.39741 -0.18056 0.30812 -0.18056 0.19824 C -0.18056 0.08882 -0.09965 3.91626E-6 -2.77778E-7 3.91626E-6 Z " pathEditMode="relative" rAng="0" ptsTypes="fffff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090" y="260648"/>
            <a:ext cx="822960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Знаменитейшие ханы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22"/>
          <a:stretch>
            <a:fillRect/>
          </a:stretch>
        </p:blipFill>
        <p:spPr bwMode="auto">
          <a:xfrm>
            <a:off x="179388" y="3686175"/>
            <a:ext cx="1920875" cy="228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mtClean="0"/>
              <a:t>Кто не знает хотя бы одного хана Орды?</a:t>
            </a:r>
          </a:p>
          <a:p>
            <a:pPr>
              <a:buFont typeface="Arial" charset="0"/>
              <a:buNone/>
            </a:pPr>
            <a:r>
              <a:rPr lang="ru-RU" smtClean="0"/>
              <a:t>Многие могут назвать и несколько: Чингисхан, Батый, Мамай, Тохтамыш и многие другие.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475" y="3603625"/>
            <a:ext cx="222567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2" t="9969" r="28296" b="39938"/>
          <a:stretch>
            <a:fillRect/>
          </a:stretch>
        </p:blipFill>
        <p:spPr bwMode="auto">
          <a:xfrm>
            <a:off x="3651250" y="3600450"/>
            <a:ext cx="2479675" cy="236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9" t="13031" r="52061" b="8916"/>
          <a:stretch>
            <a:fillRect/>
          </a:stretch>
        </p:blipFill>
        <p:spPr bwMode="auto">
          <a:xfrm>
            <a:off x="6153150" y="3600450"/>
            <a:ext cx="2295525" cy="236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 advTm="1706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47837E-6 C 0.10417 4.47837E-6 0.18906 0.09854 0.18906 0.21998 C 0.18906 0.34189 0.10417 0.44066 -1.11111E-6 0.44066 C -0.10434 0.44066 -0.18906 0.34189 -0.18906 0.21998 C -0.18906 0.09854 -0.10434 4.47837E-6 -1.11111E-6 4.47837E-6 Z " pathEditMode="relative" rAng="0" ptsTypes="fffff">
                                      <p:cBhvr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0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Битва на поле Куликовом-знаменитейший бой! Это первая битва в которой Русь победила не отдельные отряды, а основную рать Орды!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1430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Куликовская битва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/>
        </p:nvGraphicFramePr>
        <p:xfrm>
          <a:off x="1065213" y="3306763"/>
          <a:ext cx="7013575" cy="3386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custDataLst>
      <p:tags r:id="rId1"/>
    </p:custDataLst>
  </p:cSld>
  <p:clrMapOvr>
    <a:masterClrMapping/>
  </p:clrMapOvr>
  <p:transition spd="slow" advTm="189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71 -0.00138 C 0.16181 -0.00138 0.25885 0.11775 0.25885 0.2651 C 0.25885 0.41245 0.16181 0.53227 0.04271 0.53227 C -0.07656 0.53227 -0.17326 0.41245 -0.17326 0.2651 C -0.17326 0.11775 -0.07656 -0.00138 0.04271 -0.00138 Z " pathEditMode="relative" rAng="0" ptsTypes="fffff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аспад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Золотая Орда, сохранив относительную самостоятельность при Тохтамыше, лишь внешне напоминала былое могучее государство. Ее падение было предрешено всем предшествующим ходом исторического развития. Орда распалась в 15 в. Так закончилось более 200 летнее золотоордынское иго!</a:t>
            </a:r>
          </a:p>
        </p:txBody>
      </p:sp>
    </p:spTree>
    <p:custDataLst>
      <p:tags r:id="rId1"/>
    </p:custDataLst>
  </p:cSld>
  <p:clrMapOvr>
    <a:masterClrMapping/>
  </p:clrMapOvr>
  <p:transition spd="slow" advTm="752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4.47837E-6 C 0.10191 4.47837E-6 0.18507 0.09854 0.18507 0.21998 C 0.18507 0.34189 0.10191 0.44066 -3.05556E-6 0.44066 C -0.10208 0.44066 -0.18507 0.34189 -0.18507 0.21998 C -0.18507 0.09854 -0.10208 4.47837E-6 -3.05556E-6 4.47837E-6 Z " pathEditMode="relative" rAng="0" ptsTypes="fffff">
                                      <p:cBhvr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0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Заключение</a:t>
            </a:r>
            <a:endParaRPr lang="ru-RU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Громадная империя распалась при Тохтамыше. Но и после распада остались очень большие ханства: крымское, астраханское, сибирское.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268413"/>
            <a:ext cx="8280400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91626E-6 C 0.10799 3.91626E-6 0.19584 0.11288 0.19584 0.25167 C 0.19584 0.39116 0.10799 0.50428 -3.33333E-6 0.50428 C -0.10798 0.50428 -0.19566 0.39116 -0.19566 0.25167 C -0.19566 0.11288 -0.10798 3.91626E-6 -3.33333E-6 3.91626E-6 Z " pathEditMode="relative" rAng="0" ptsTypes="fffff">
                                      <p:cBhvr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52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2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3|68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.2|2.5|1.7|2.5|2.4|2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2|2.1|1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9|2.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123</Words>
  <Application>Microsoft Office PowerPoint</Application>
  <PresentationFormat>Экран (4:3)</PresentationFormat>
  <Paragraphs>12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Calibri</vt:lpstr>
      <vt:lpstr>Arial</vt:lpstr>
      <vt:lpstr>Тема Office</vt:lpstr>
      <vt:lpstr>Золотая орда</vt:lpstr>
      <vt:lpstr>Общее</vt:lpstr>
      <vt:lpstr>Знаменитейшие ханы</vt:lpstr>
      <vt:lpstr>Куликовская битва</vt:lpstr>
      <vt:lpstr>Распад</vt:lpstr>
      <vt:lpstr>Заключение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Золотая орда</dc:title>
  <dc:creator>hoplik</dc:creator>
  <cp:lastModifiedBy>Александр</cp:lastModifiedBy>
  <cp:revision>23</cp:revision>
  <dcterms:created xsi:type="dcterms:W3CDTF">2013-04-06T11:15:21Z</dcterms:created>
  <dcterms:modified xsi:type="dcterms:W3CDTF">2013-04-13T15:22:19Z</dcterms:modified>
</cp:coreProperties>
</file>