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68" r:id="rId3"/>
    <p:sldId id="272" r:id="rId4"/>
    <p:sldId id="273" r:id="rId5"/>
    <p:sldId id="271" r:id="rId6"/>
    <p:sldId id="259" r:id="rId7"/>
    <p:sldId id="260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4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58EEC5-0486-4966-BF17-959ED1A1F50D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CC73F6C-55C9-46E4-AF54-602AC3A69E84}">
      <dgm:prSet phldrT="[Текст]" phldr="1"/>
      <dgm:spPr>
        <a:solidFill>
          <a:schemeClr val="bg2">
            <a:lumMod val="90000"/>
          </a:schemeClr>
        </a:solidFill>
      </dgm:spPr>
      <dgm:t>
        <a:bodyPr/>
        <a:lstStyle/>
        <a:p>
          <a:endParaRPr lang="ru-RU" dirty="0"/>
        </a:p>
      </dgm:t>
    </dgm:pt>
    <dgm:pt modelId="{E20F0B1C-39BB-4338-91BD-37570DD3C9DF}" type="parTrans" cxnId="{3577F942-F577-4876-B1E6-33F62FD47A9B}">
      <dgm:prSet/>
      <dgm:spPr/>
      <dgm:t>
        <a:bodyPr/>
        <a:lstStyle/>
        <a:p>
          <a:endParaRPr lang="ru-RU"/>
        </a:p>
      </dgm:t>
    </dgm:pt>
    <dgm:pt modelId="{E2D36DEA-0539-4B5B-ACAA-6FDE3F2B2263}" type="sibTrans" cxnId="{3577F942-F577-4876-B1E6-33F62FD47A9B}">
      <dgm:prSet/>
      <dgm:spPr/>
      <dgm:t>
        <a:bodyPr/>
        <a:lstStyle/>
        <a:p>
          <a:endParaRPr lang="ru-RU"/>
        </a:p>
      </dgm:t>
    </dgm:pt>
    <dgm:pt modelId="{F7D67973-91EC-4E56-A24B-AE5478209DEC}">
      <dgm:prSet phldrT="[Текст]" phldr="1"/>
      <dgm:spPr/>
      <dgm:t>
        <a:bodyPr/>
        <a:lstStyle/>
        <a:p>
          <a:endParaRPr lang="ru-RU" dirty="0"/>
        </a:p>
      </dgm:t>
    </dgm:pt>
    <dgm:pt modelId="{225B0065-A836-4C5B-8161-AAD71C9ABF89}" type="parTrans" cxnId="{8D36F755-2966-41CF-91FC-D8A2B6A57CF8}">
      <dgm:prSet/>
      <dgm:spPr/>
      <dgm:t>
        <a:bodyPr/>
        <a:lstStyle/>
        <a:p>
          <a:endParaRPr lang="ru-RU"/>
        </a:p>
      </dgm:t>
    </dgm:pt>
    <dgm:pt modelId="{D8C20240-2958-4BB6-B874-D1341C109075}" type="sibTrans" cxnId="{8D36F755-2966-41CF-91FC-D8A2B6A57CF8}">
      <dgm:prSet/>
      <dgm:spPr/>
      <dgm:t>
        <a:bodyPr/>
        <a:lstStyle/>
        <a:p>
          <a:endParaRPr lang="ru-RU"/>
        </a:p>
      </dgm:t>
    </dgm:pt>
    <dgm:pt modelId="{F1CFB498-6E56-4715-B720-99271A13CE07}">
      <dgm:prSet phldrT="[Текст]" phldr="1"/>
      <dgm:spPr>
        <a:solidFill>
          <a:schemeClr val="bg2">
            <a:lumMod val="90000"/>
          </a:schemeClr>
        </a:solidFill>
      </dgm:spPr>
      <dgm:t>
        <a:bodyPr/>
        <a:lstStyle/>
        <a:p>
          <a:endParaRPr lang="ru-RU" dirty="0"/>
        </a:p>
      </dgm:t>
    </dgm:pt>
    <dgm:pt modelId="{30DE8E57-5D56-4EB8-A81F-9B1C680E5236}" type="parTrans" cxnId="{EE2A2BDB-D5C3-4AE3-A598-8AD9A4BFC8E6}">
      <dgm:prSet/>
      <dgm:spPr/>
      <dgm:t>
        <a:bodyPr/>
        <a:lstStyle/>
        <a:p>
          <a:endParaRPr lang="ru-RU"/>
        </a:p>
      </dgm:t>
    </dgm:pt>
    <dgm:pt modelId="{ACFD9D33-BF1A-4355-A284-2D65A8CB388B}" type="sibTrans" cxnId="{EE2A2BDB-D5C3-4AE3-A598-8AD9A4BFC8E6}">
      <dgm:prSet/>
      <dgm:spPr/>
      <dgm:t>
        <a:bodyPr/>
        <a:lstStyle/>
        <a:p>
          <a:endParaRPr lang="ru-RU"/>
        </a:p>
      </dgm:t>
    </dgm:pt>
    <dgm:pt modelId="{1961EDED-A77F-45AC-827E-17E76AC49768}">
      <dgm:prSet phldrT="[Текст]" phldr="1"/>
      <dgm:spPr/>
      <dgm:t>
        <a:bodyPr/>
        <a:lstStyle/>
        <a:p>
          <a:endParaRPr lang="ru-RU"/>
        </a:p>
      </dgm:t>
    </dgm:pt>
    <dgm:pt modelId="{143FF7AD-4A22-45D6-A452-8467089D38AB}" type="parTrans" cxnId="{E17D34E5-2E6E-4865-9A8C-924750077F11}">
      <dgm:prSet/>
      <dgm:spPr/>
      <dgm:t>
        <a:bodyPr/>
        <a:lstStyle/>
        <a:p>
          <a:endParaRPr lang="ru-RU"/>
        </a:p>
      </dgm:t>
    </dgm:pt>
    <dgm:pt modelId="{79B76E2F-AD22-488B-9131-09880F8C2E18}" type="sibTrans" cxnId="{E17D34E5-2E6E-4865-9A8C-924750077F11}">
      <dgm:prSet/>
      <dgm:spPr/>
      <dgm:t>
        <a:bodyPr/>
        <a:lstStyle/>
        <a:p>
          <a:endParaRPr lang="ru-RU"/>
        </a:p>
      </dgm:t>
    </dgm:pt>
    <dgm:pt modelId="{7DFB024F-C751-4E9D-A782-E3ECAC22FE5B}">
      <dgm:prSet/>
      <dgm:spPr>
        <a:solidFill>
          <a:schemeClr val="bg2">
            <a:lumMod val="90000"/>
          </a:schemeClr>
        </a:solidFill>
      </dgm:spPr>
      <dgm:t>
        <a:bodyPr/>
        <a:lstStyle/>
        <a:p>
          <a:endParaRPr lang="ru-RU"/>
        </a:p>
      </dgm:t>
    </dgm:pt>
    <dgm:pt modelId="{2BF445D6-2E8A-4083-97D3-0FC786E314EB}" type="parTrans" cxnId="{DEFD31A3-1903-4519-825A-CD3820C744E0}">
      <dgm:prSet/>
      <dgm:spPr/>
      <dgm:t>
        <a:bodyPr/>
        <a:lstStyle/>
        <a:p>
          <a:endParaRPr lang="ru-RU"/>
        </a:p>
      </dgm:t>
    </dgm:pt>
    <dgm:pt modelId="{337AAED4-5A82-4FA8-B3DF-E55B6DEC7EE4}" type="sibTrans" cxnId="{DEFD31A3-1903-4519-825A-CD3820C744E0}">
      <dgm:prSet/>
      <dgm:spPr/>
      <dgm:t>
        <a:bodyPr/>
        <a:lstStyle/>
        <a:p>
          <a:endParaRPr lang="ru-RU"/>
        </a:p>
      </dgm:t>
    </dgm:pt>
    <dgm:pt modelId="{494CDE60-3922-4AE8-8B59-410CBE10CCF8}">
      <dgm:prSet/>
      <dgm:spPr/>
      <dgm:t>
        <a:bodyPr/>
        <a:lstStyle/>
        <a:p>
          <a:endParaRPr lang="ru-RU"/>
        </a:p>
      </dgm:t>
    </dgm:pt>
    <dgm:pt modelId="{2F0CB577-1DD1-4E2B-B920-E148CFC9F19E}" type="parTrans" cxnId="{D6E00CBA-3D8D-487B-B1D0-EB615600F8F5}">
      <dgm:prSet/>
      <dgm:spPr/>
      <dgm:t>
        <a:bodyPr/>
        <a:lstStyle/>
        <a:p>
          <a:endParaRPr lang="ru-RU"/>
        </a:p>
      </dgm:t>
    </dgm:pt>
    <dgm:pt modelId="{04877808-9C70-4158-8F78-8FE06D275FCF}" type="sibTrans" cxnId="{D6E00CBA-3D8D-487B-B1D0-EB615600F8F5}">
      <dgm:prSet/>
      <dgm:spPr/>
      <dgm:t>
        <a:bodyPr/>
        <a:lstStyle/>
        <a:p>
          <a:endParaRPr lang="ru-RU"/>
        </a:p>
      </dgm:t>
    </dgm:pt>
    <dgm:pt modelId="{2B9F4EA2-D8A6-46CE-8169-9E1D625F0D13}" type="pres">
      <dgm:prSet presAssocID="{0258EEC5-0486-4966-BF17-959ED1A1F50D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00FFB10-34C1-4EC4-8BCB-751E5C2E5763}" type="pres">
      <dgm:prSet presAssocID="{7DFB024F-C751-4E9D-A782-E3ECAC22FE5B}" presName="root" presStyleCnt="0"/>
      <dgm:spPr/>
    </dgm:pt>
    <dgm:pt modelId="{32A77C98-BDB2-46F7-B081-0DE3BC7B50BB}" type="pres">
      <dgm:prSet presAssocID="{7DFB024F-C751-4E9D-A782-E3ECAC22FE5B}" presName="rootComposite" presStyleCnt="0"/>
      <dgm:spPr/>
    </dgm:pt>
    <dgm:pt modelId="{3FC48C2A-7A08-4AA5-9547-1A9E400D79B9}" type="pres">
      <dgm:prSet presAssocID="{7DFB024F-C751-4E9D-A782-E3ECAC22FE5B}" presName="rootText" presStyleLbl="node1" presStyleIdx="0" presStyleCnt="3"/>
      <dgm:spPr/>
      <dgm:t>
        <a:bodyPr/>
        <a:lstStyle/>
        <a:p>
          <a:endParaRPr lang="ru-RU"/>
        </a:p>
      </dgm:t>
    </dgm:pt>
    <dgm:pt modelId="{DB99AF95-75CB-450E-ADB4-3CEA1854364E}" type="pres">
      <dgm:prSet presAssocID="{7DFB024F-C751-4E9D-A782-E3ECAC22FE5B}" presName="rootConnector" presStyleLbl="node1" presStyleIdx="0" presStyleCnt="3"/>
      <dgm:spPr/>
      <dgm:t>
        <a:bodyPr/>
        <a:lstStyle/>
        <a:p>
          <a:endParaRPr lang="ru-RU"/>
        </a:p>
      </dgm:t>
    </dgm:pt>
    <dgm:pt modelId="{EE49DCDC-3F1C-4D66-88C5-CAAEA36332DF}" type="pres">
      <dgm:prSet presAssocID="{7DFB024F-C751-4E9D-A782-E3ECAC22FE5B}" presName="childShape" presStyleCnt="0"/>
      <dgm:spPr/>
    </dgm:pt>
    <dgm:pt modelId="{47682981-2828-49C3-9953-58B0CF4D2959}" type="pres">
      <dgm:prSet presAssocID="{2F0CB577-1DD1-4E2B-B920-E148CFC9F19E}" presName="Name13" presStyleLbl="parChTrans1D2" presStyleIdx="0" presStyleCnt="3"/>
      <dgm:spPr/>
      <dgm:t>
        <a:bodyPr/>
        <a:lstStyle/>
        <a:p>
          <a:endParaRPr lang="ru-RU"/>
        </a:p>
      </dgm:t>
    </dgm:pt>
    <dgm:pt modelId="{BFAD1BB8-7B10-46F9-A6F3-DC1E94D54ECB}" type="pres">
      <dgm:prSet presAssocID="{494CDE60-3922-4AE8-8B59-410CBE10CCF8}" presName="childText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31CDFB-DCBB-4646-953D-C5605F2CB4E3}" type="pres">
      <dgm:prSet presAssocID="{4CC73F6C-55C9-46E4-AF54-602AC3A69E84}" presName="root" presStyleCnt="0"/>
      <dgm:spPr/>
    </dgm:pt>
    <dgm:pt modelId="{A0358942-BA08-4BB9-920C-326964DCB310}" type="pres">
      <dgm:prSet presAssocID="{4CC73F6C-55C9-46E4-AF54-602AC3A69E84}" presName="rootComposite" presStyleCnt="0"/>
      <dgm:spPr/>
    </dgm:pt>
    <dgm:pt modelId="{3828CD6F-6E80-4BD8-AB18-15556F59E6C2}" type="pres">
      <dgm:prSet presAssocID="{4CC73F6C-55C9-46E4-AF54-602AC3A69E84}" presName="rootText" presStyleLbl="node1" presStyleIdx="1" presStyleCnt="3"/>
      <dgm:spPr/>
      <dgm:t>
        <a:bodyPr/>
        <a:lstStyle/>
        <a:p>
          <a:endParaRPr lang="ru-RU"/>
        </a:p>
      </dgm:t>
    </dgm:pt>
    <dgm:pt modelId="{F43043D9-5955-42D5-877B-6B9D7BABC798}" type="pres">
      <dgm:prSet presAssocID="{4CC73F6C-55C9-46E4-AF54-602AC3A69E84}" presName="rootConnector" presStyleLbl="node1" presStyleIdx="1" presStyleCnt="3"/>
      <dgm:spPr/>
      <dgm:t>
        <a:bodyPr/>
        <a:lstStyle/>
        <a:p>
          <a:endParaRPr lang="ru-RU"/>
        </a:p>
      </dgm:t>
    </dgm:pt>
    <dgm:pt modelId="{F08071B3-3AC8-4A0C-9124-E2E043C07A7E}" type="pres">
      <dgm:prSet presAssocID="{4CC73F6C-55C9-46E4-AF54-602AC3A69E84}" presName="childShape" presStyleCnt="0"/>
      <dgm:spPr/>
    </dgm:pt>
    <dgm:pt modelId="{CCB6A4F2-228E-4977-8BB2-83427E39E2ED}" type="pres">
      <dgm:prSet presAssocID="{225B0065-A836-4C5B-8161-AAD71C9ABF89}" presName="Name13" presStyleLbl="parChTrans1D2" presStyleIdx="1" presStyleCnt="3"/>
      <dgm:spPr/>
      <dgm:t>
        <a:bodyPr/>
        <a:lstStyle/>
        <a:p>
          <a:endParaRPr lang="ru-RU"/>
        </a:p>
      </dgm:t>
    </dgm:pt>
    <dgm:pt modelId="{D960AF82-7D93-4947-8F47-23CB9B6915DE}" type="pres">
      <dgm:prSet presAssocID="{F7D67973-91EC-4E56-A24B-AE5478209DEC}" presName="childText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56E7EE-18AA-4B93-9778-A6BFD3A749A3}" type="pres">
      <dgm:prSet presAssocID="{F1CFB498-6E56-4715-B720-99271A13CE07}" presName="root" presStyleCnt="0"/>
      <dgm:spPr/>
    </dgm:pt>
    <dgm:pt modelId="{7C1A41D2-3C7D-4103-88BE-65E299A94B6B}" type="pres">
      <dgm:prSet presAssocID="{F1CFB498-6E56-4715-B720-99271A13CE07}" presName="rootComposite" presStyleCnt="0"/>
      <dgm:spPr/>
    </dgm:pt>
    <dgm:pt modelId="{DBDD1777-9E46-4CA8-9826-51091908C88B}" type="pres">
      <dgm:prSet presAssocID="{F1CFB498-6E56-4715-B720-99271A13CE07}" presName="rootText" presStyleLbl="node1" presStyleIdx="2" presStyleCnt="3"/>
      <dgm:spPr/>
      <dgm:t>
        <a:bodyPr/>
        <a:lstStyle/>
        <a:p>
          <a:endParaRPr lang="ru-RU"/>
        </a:p>
      </dgm:t>
    </dgm:pt>
    <dgm:pt modelId="{2B1F846E-3586-4989-9EEE-06206BD5B56A}" type="pres">
      <dgm:prSet presAssocID="{F1CFB498-6E56-4715-B720-99271A13CE07}" presName="rootConnector" presStyleLbl="node1" presStyleIdx="2" presStyleCnt="3"/>
      <dgm:spPr/>
      <dgm:t>
        <a:bodyPr/>
        <a:lstStyle/>
        <a:p>
          <a:endParaRPr lang="ru-RU"/>
        </a:p>
      </dgm:t>
    </dgm:pt>
    <dgm:pt modelId="{A727AE81-A397-46A7-A6EE-A320BEF61F79}" type="pres">
      <dgm:prSet presAssocID="{F1CFB498-6E56-4715-B720-99271A13CE07}" presName="childShape" presStyleCnt="0"/>
      <dgm:spPr/>
    </dgm:pt>
    <dgm:pt modelId="{E8AA3B0C-E147-4C99-ACE8-9C36F21E78D0}" type="pres">
      <dgm:prSet presAssocID="{143FF7AD-4A22-45D6-A452-8467089D38AB}" presName="Name13" presStyleLbl="parChTrans1D2" presStyleIdx="2" presStyleCnt="3"/>
      <dgm:spPr/>
      <dgm:t>
        <a:bodyPr/>
        <a:lstStyle/>
        <a:p>
          <a:endParaRPr lang="ru-RU"/>
        </a:p>
      </dgm:t>
    </dgm:pt>
    <dgm:pt modelId="{6FEA97DB-F123-4728-A85D-5EEAF33828A3}" type="pres">
      <dgm:prSet presAssocID="{1961EDED-A77F-45AC-827E-17E76AC49768}" presName="childText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3109F0F-EFBF-4DA1-97B0-B7CA9BD3E3C4}" type="presOf" srcId="{494CDE60-3922-4AE8-8B59-410CBE10CCF8}" destId="{BFAD1BB8-7B10-46F9-A6F3-DC1E94D54ECB}" srcOrd="0" destOrd="0" presId="urn:microsoft.com/office/officeart/2005/8/layout/hierarchy3"/>
    <dgm:cxn modelId="{13858DA3-44E0-42DB-8A05-31DA67492E9D}" type="presOf" srcId="{F7D67973-91EC-4E56-A24B-AE5478209DEC}" destId="{D960AF82-7D93-4947-8F47-23CB9B6915DE}" srcOrd="0" destOrd="0" presId="urn:microsoft.com/office/officeart/2005/8/layout/hierarchy3"/>
    <dgm:cxn modelId="{3577F942-F577-4876-B1E6-33F62FD47A9B}" srcId="{0258EEC5-0486-4966-BF17-959ED1A1F50D}" destId="{4CC73F6C-55C9-46E4-AF54-602AC3A69E84}" srcOrd="1" destOrd="0" parTransId="{E20F0B1C-39BB-4338-91BD-37570DD3C9DF}" sibTransId="{E2D36DEA-0539-4B5B-ACAA-6FDE3F2B2263}"/>
    <dgm:cxn modelId="{7FFEBAD0-984B-4EBE-A686-4A2A767E3A33}" type="presOf" srcId="{F1CFB498-6E56-4715-B720-99271A13CE07}" destId="{2B1F846E-3586-4989-9EEE-06206BD5B56A}" srcOrd="1" destOrd="0" presId="urn:microsoft.com/office/officeart/2005/8/layout/hierarchy3"/>
    <dgm:cxn modelId="{8D36F755-2966-41CF-91FC-D8A2B6A57CF8}" srcId="{4CC73F6C-55C9-46E4-AF54-602AC3A69E84}" destId="{F7D67973-91EC-4E56-A24B-AE5478209DEC}" srcOrd="0" destOrd="0" parTransId="{225B0065-A836-4C5B-8161-AAD71C9ABF89}" sibTransId="{D8C20240-2958-4BB6-B874-D1341C109075}"/>
    <dgm:cxn modelId="{5E464F54-C559-4D02-89EC-89D1B4220255}" type="presOf" srcId="{4CC73F6C-55C9-46E4-AF54-602AC3A69E84}" destId="{F43043D9-5955-42D5-877B-6B9D7BABC798}" srcOrd="1" destOrd="0" presId="urn:microsoft.com/office/officeart/2005/8/layout/hierarchy3"/>
    <dgm:cxn modelId="{1851E37A-40CC-423B-84FA-CA66C05DF5FE}" type="presOf" srcId="{7DFB024F-C751-4E9D-A782-E3ECAC22FE5B}" destId="{DB99AF95-75CB-450E-ADB4-3CEA1854364E}" srcOrd="1" destOrd="0" presId="urn:microsoft.com/office/officeart/2005/8/layout/hierarchy3"/>
    <dgm:cxn modelId="{0DDFB3E8-3B74-4464-8E75-CE0808E959FF}" type="presOf" srcId="{2F0CB577-1DD1-4E2B-B920-E148CFC9F19E}" destId="{47682981-2828-49C3-9953-58B0CF4D2959}" srcOrd="0" destOrd="0" presId="urn:microsoft.com/office/officeart/2005/8/layout/hierarchy3"/>
    <dgm:cxn modelId="{6EA0BCF6-A105-42CD-A306-ABEEBE6F190F}" type="presOf" srcId="{225B0065-A836-4C5B-8161-AAD71C9ABF89}" destId="{CCB6A4F2-228E-4977-8BB2-83427E39E2ED}" srcOrd="0" destOrd="0" presId="urn:microsoft.com/office/officeart/2005/8/layout/hierarchy3"/>
    <dgm:cxn modelId="{45F095A8-CD6D-461D-A49F-0B27DB6A0B56}" type="presOf" srcId="{F1CFB498-6E56-4715-B720-99271A13CE07}" destId="{DBDD1777-9E46-4CA8-9826-51091908C88B}" srcOrd="0" destOrd="0" presId="urn:microsoft.com/office/officeart/2005/8/layout/hierarchy3"/>
    <dgm:cxn modelId="{EC17B74C-F69E-415E-A626-0E297ADAC089}" type="presOf" srcId="{4CC73F6C-55C9-46E4-AF54-602AC3A69E84}" destId="{3828CD6F-6E80-4BD8-AB18-15556F59E6C2}" srcOrd="0" destOrd="0" presId="urn:microsoft.com/office/officeart/2005/8/layout/hierarchy3"/>
    <dgm:cxn modelId="{650E6AA9-2074-4386-8858-098EABEF799A}" type="presOf" srcId="{0258EEC5-0486-4966-BF17-959ED1A1F50D}" destId="{2B9F4EA2-D8A6-46CE-8169-9E1D625F0D13}" srcOrd="0" destOrd="0" presId="urn:microsoft.com/office/officeart/2005/8/layout/hierarchy3"/>
    <dgm:cxn modelId="{C9C81566-6A7F-4037-BEFA-6CC95E641FA9}" type="presOf" srcId="{7DFB024F-C751-4E9D-A782-E3ECAC22FE5B}" destId="{3FC48C2A-7A08-4AA5-9547-1A9E400D79B9}" srcOrd="0" destOrd="0" presId="urn:microsoft.com/office/officeart/2005/8/layout/hierarchy3"/>
    <dgm:cxn modelId="{E17D34E5-2E6E-4865-9A8C-924750077F11}" srcId="{F1CFB498-6E56-4715-B720-99271A13CE07}" destId="{1961EDED-A77F-45AC-827E-17E76AC49768}" srcOrd="0" destOrd="0" parTransId="{143FF7AD-4A22-45D6-A452-8467089D38AB}" sibTransId="{79B76E2F-AD22-488B-9131-09880F8C2E18}"/>
    <dgm:cxn modelId="{6414357E-FB43-47C6-A3B3-5982F7E5936A}" type="presOf" srcId="{143FF7AD-4A22-45D6-A452-8467089D38AB}" destId="{E8AA3B0C-E147-4C99-ACE8-9C36F21E78D0}" srcOrd="0" destOrd="0" presId="urn:microsoft.com/office/officeart/2005/8/layout/hierarchy3"/>
    <dgm:cxn modelId="{EE2A2BDB-D5C3-4AE3-A598-8AD9A4BFC8E6}" srcId="{0258EEC5-0486-4966-BF17-959ED1A1F50D}" destId="{F1CFB498-6E56-4715-B720-99271A13CE07}" srcOrd="2" destOrd="0" parTransId="{30DE8E57-5D56-4EB8-A81F-9B1C680E5236}" sibTransId="{ACFD9D33-BF1A-4355-A284-2D65A8CB388B}"/>
    <dgm:cxn modelId="{DEFD31A3-1903-4519-825A-CD3820C744E0}" srcId="{0258EEC5-0486-4966-BF17-959ED1A1F50D}" destId="{7DFB024F-C751-4E9D-A782-E3ECAC22FE5B}" srcOrd="0" destOrd="0" parTransId="{2BF445D6-2E8A-4083-97D3-0FC786E314EB}" sibTransId="{337AAED4-5A82-4FA8-B3DF-E55B6DEC7EE4}"/>
    <dgm:cxn modelId="{6C517853-7415-4AD4-9CC0-DE389B74DB11}" type="presOf" srcId="{1961EDED-A77F-45AC-827E-17E76AC49768}" destId="{6FEA97DB-F123-4728-A85D-5EEAF33828A3}" srcOrd="0" destOrd="0" presId="urn:microsoft.com/office/officeart/2005/8/layout/hierarchy3"/>
    <dgm:cxn modelId="{D6E00CBA-3D8D-487B-B1D0-EB615600F8F5}" srcId="{7DFB024F-C751-4E9D-A782-E3ECAC22FE5B}" destId="{494CDE60-3922-4AE8-8B59-410CBE10CCF8}" srcOrd="0" destOrd="0" parTransId="{2F0CB577-1DD1-4E2B-B920-E148CFC9F19E}" sibTransId="{04877808-9C70-4158-8F78-8FE06D275FCF}"/>
    <dgm:cxn modelId="{BEFF3E72-57D5-48FC-9221-7348C01B6B43}" type="presParOf" srcId="{2B9F4EA2-D8A6-46CE-8169-9E1D625F0D13}" destId="{200FFB10-34C1-4EC4-8BCB-751E5C2E5763}" srcOrd="0" destOrd="0" presId="urn:microsoft.com/office/officeart/2005/8/layout/hierarchy3"/>
    <dgm:cxn modelId="{673F8471-1652-4F2B-B4DA-7E03CCDF293E}" type="presParOf" srcId="{200FFB10-34C1-4EC4-8BCB-751E5C2E5763}" destId="{32A77C98-BDB2-46F7-B081-0DE3BC7B50BB}" srcOrd="0" destOrd="0" presId="urn:microsoft.com/office/officeart/2005/8/layout/hierarchy3"/>
    <dgm:cxn modelId="{45BB717B-586D-40B4-B750-921C376BE849}" type="presParOf" srcId="{32A77C98-BDB2-46F7-B081-0DE3BC7B50BB}" destId="{3FC48C2A-7A08-4AA5-9547-1A9E400D79B9}" srcOrd="0" destOrd="0" presId="urn:microsoft.com/office/officeart/2005/8/layout/hierarchy3"/>
    <dgm:cxn modelId="{0A111004-7972-4DC1-89C5-1AE3B7DC3D2D}" type="presParOf" srcId="{32A77C98-BDB2-46F7-B081-0DE3BC7B50BB}" destId="{DB99AF95-75CB-450E-ADB4-3CEA1854364E}" srcOrd="1" destOrd="0" presId="urn:microsoft.com/office/officeart/2005/8/layout/hierarchy3"/>
    <dgm:cxn modelId="{5522828D-EDD7-4F66-AB8A-9255A9AB835F}" type="presParOf" srcId="{200FFB10-34C1-4EC4-8BCB-751E5C2E5763}" destId="{EE49DCDC-3F1C-4D66-88C5-CAAEA36332DF}" srcOrd="1" destOrd="0" presId="urn:microsoft.com/office/officeart/2005/8/layout/hierarchy3"/>
    <dgm:cxn modelId="{1003BC15-7C5D-484B-9B43-F3E01AF629FE}" type="presParOf" srcId="{EE49DCDC-3F1C-4D66-88C5-CAAEA36332DF}" destId="{47682981-2828-49C3-9953-58B0CF4D2959}" srcOrd="0" destOrd="0" presId="urn:microsoft.com/office/officeart/2005/8/layout/hierarchy3"/>
    <dgm:cxn modelId="{D2033884-47FC-403A-9032-52008A06AA02}" type="presParOf" srcId="{EE49DCDC-3F1C-4D66-88C5-CAAEA36332DF}" destId="{BFAD1BB8-7B10-46F9-A6F3-DC1E94D54ECB}" srcOrd="1" destOrd="0" presId="urn:microsoft.com/office/officeart/2005/8/layout/hierarchy3"/>
    <dgm:cxn modelId="{82390BFC-807F-405A-91E0-E4CA17A3B769}" type="presParOf" srcId="{2B9F4EA2-D8A6-46CE-8169-9E1D625F0D13}" destId="{D831CDFB-DCBB-4646-953D-C5605F2CB4E3}" srcOrd="1" destOrd="0" presId="urn:microsoft.com/office/officeart/2005/8/layout/hierarchy3"/>
    <dgm:cxn modelId="{77607998-0F9F-4075-91AF-C6262A11E28C}" type="presParOf" srcId="{D831CDFB-DCBB-4646-953D-C5605F2CB4E3}" destId="{A0358942-BA08-4BB9-920C-326964DCB310}" srcOrd="0" destOrd="0" presId="urn:microsoft.com/office/officeart/2005/8/layout/hierarchy3"/>
    <dgm:cxn modelId="{4D0DAFB3-EACC-4CAA-AEC1-F08B535B3F00}" type="presParOf" srcId="{A0358942-BA08-4BB9-920C-326964DCB310}" destId="{3828CD6F-6E80-4BD8-AB18-15556F59E6C2}" srcOrd="0" destOrd="0" presId="urn:microsoft.com/office/officeart/2005/8/layout/hierarchy3"/>
    <dgm:cxn modelId="{EBD579A7-0741-47A9-B63C-51D843AED9B6}" type="presParOf" srcId="{A0358942-BA08-4BB9-920C-326964DCB310}" destId="{F43043D9-5955-42D5-877B-6B9D7BABC798}" srcOrd="1" destOrd="0" presId="urn:microsoft.com/office/officeart/2005/8/layout/hierarchy3"/>
    <dgm:cxn modelId="{D778AFEA-E164-4496-892D-0C767B3BE64B}" type="presParOf" srcId="{D831CDFB-DCBB-4646-953D-C5605F2CB4E3}" destId="{F08071B3-3AC8-4A0C-9124-E2E043C07A7E}" srcOrd="1" destOrd="0" presId="urn:microsoft.com/office/officeart/2005/8/layout/hierarchy3"/>
    <dgm:cxn modelId="{EC0010BF-139B-45F9-9262-CE13E3C5E8D0}" type="presParOf" srcId="{F08071B3-3AC8-4A0C-9124-E2E043C07A7E}" destId="{CCB6A4F2-228E-4977-8BB2-83427E39E2ED}" srcOrd="0" destOrd="0" presId="urn:microsoft.com/office/officeart/2005/8/layout/hierarchy3"/>
    <dgm:cxn modelId="{9F5941E9-8525-486A-B4A6-0CF509051937}" type="presParOf" srcId="{F08071B3-3AC8-4A0C-9124-E2E043C07A7E}" destId="{D960AF82-7D93-4947-8F47-23CB9B6915DE}" srcOrd="1" destOrd="0" presId="urn:microsoft.com/office/officeart/2005/8/layout/hierarchy3"/>
    <dgm:cxn modelId="{92EC6A2F-392C-450D-811E-4EC427BC08CC}" type="presParOf" srcId="{2B9F4EA2-D8A6-46CE-8169-9E1D625F0D13}" destId="{1556E7EE-18AA-4B93-9778-A6BFD3A749A3}" srcOrd="2" destOrd="0" presId="urn:microsoft.com/office/officeart/2005/8/layout/hierarchy3"/>
    <dgm:cxn modelId="{B0E95945-5B3F-4E95-84A1-C951279061B9}" type="presParOf" srcId="{1556E7EE-18AA-4B93-9778-A6BFD3A749A3}" destId="{7C1A41D2-3C7D-4103-88BE-65E299A94B6B}" srcOrd="0" destOrd="0" presId="urn:microsoft.com/office/officeart/2005/8/layout/hierarchy3"/>
    <dgm:cxn modelId="{CEF33719-4D35-4B99-B24D-AC3BEAB52EC9}" type="presParOf" srcId="{7C1A41D2-3C7D-4103-88BE-65E299A94B6B}" destId="{DBDD1777-9E46-4CA8-9826-51091908C88B}" srcOrd="0" destOrd="0" presId="urn:microsoft.com/office/officeart/2005/8/layout/hierarchy3"/>
    <dgm:cxn modelId="{C1F6A594-F1F3-40FC-98C8-003637509083}" type="presParOf" srcId="{7C1A41D2-3C7D-4103-88BE-65E299A94B6B}" destId="{2B1F846E-3586-4989-9EEE-06206BD5B56A}" srcOrd="1" destOrd="0" presId="urn:microsoft.com/office/officeart/2005/8/layout/hierarchy3"/>
    <dgm:cxn modelId="{4A285E62-CC6D-40FB-8645-2914404703B0}" type="presParOf" srcId="{1556E7EE-18AA-4B93-9778-A6BFD3A749A3}" destId="{A727AE81-A397-46A7-A6EE-A320BEF61F79}" srcOrd="1" destOrd="0" presId="urn:microsoft.com/office/officeart/2005/8/layout/hierarchy3"/>
    <dgm:cxn modelId="{4F7BDB54-B0C1-4EFA-BE0E-1399AEEA6897}" type="presParOf" srcId="{A727AE81-A397-46A7-A6EE-A320BEF61F79}" destId="{E8AA3B0C-E147-4C99-ACE8-9C36F21E78D0}" srcOrd="0" destOrd="0" presId="urn:microsoft.com/office/officeart/2005/8/layout/hierarchy3"/>
    <dgm:cxn modelId="{BB1A888F-495F-44BB-B7A3-37F9AD557A20}" type="presParOf" srcId="{A727AE81-A397-46A7-A6EE-A320BEF61F79}" destId="{6FEA97DB-F123-4728-A85D-5EEAF33828A3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258EEC5-0486-4966-BF17-959ED1A1F50D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CC73F6C-55C9-46E4-AF54-602AC3A69E84}">
      <dgm:prSet phldrT="[Текст]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поместье</a:t>
          </a:r>
          <a:endParaRPr lang="ru-RU" dirty="0">
            <a:solidFill>
              <a:schemeClr val="tx1"/>
            </a:solidFill>
          </a:endParaRPr>
        </a:p>
      </dgm:t>
    </dgm:pt>
    <dgm:pt modelId="{E20F0B1C-39BB-4338-91BD-37570DD3C9DF}" type="parTrans" cxnId="{3577F942-F577-4876-B1E6-33F62FD47A9B}">
      <dgm:prSet/>
      <dgm:spPr/>
      <dgm:t>
        <a:bodyPr/>
        <a:lstStyle/>
        <a:p>
          <a:endParaRPr lang="ru-RU"/>
        </a:p>
      </dgm:t>
    </dgm:pt>
    <dgm:pt modelId="{E2D36DEA-0539-4B5B-ACAA-6FDE3F2B2263}" type="sibTrans" cxnId="{3577F942-F577-4876-B1E6-33F62FD47A9B}">
      <dgm:prSet/>
      <dgm:spPr/>
      <dgm:t>
        <a:bodyPr/>
        <a:lstStyle/>
        <a:p>
          <a:endParaRPr lang="ru-RU"/>
        </a:p>
      </dgm:t>
    </dgm:pt>
    <dgm:pt modelId="{F7D67973-91EC-4E56-A24B-AE5478209DEC}">
      <dgm:prSet phldrT="[Текст]" custT="1"/>
      <dgm:spPr/>
      <dgm:t>
        <a:bodyPr/>
        <a:lstStyle/>
        <a:p>
          <a:r>
            <a:rPr lang="ru-RU" sz="2800" dirty="0" smtClean="0"/>
            <a:t>помещики</a:t>
          </a:r>
          <a:endParaRPr lang="ru-RU" sz="2800" dirty="0"/>
        </a:p>
      </dgm:t>
    </dgm:pt>
    <dgm:pt modelId="{225B0065-A836-4C5B-8161-AAD71C9ABF89}" type="parTrans" cxnId="{8D36F755-2966-41CF-91FC-D8A2B6A57CF8}">
      <dgm:prSet/>
      <dgm:spPr/>
      <dgm:t>
        <a:bodyPr/>
        <a:lstStyle/>
        <a:p>
          <a:endParaRPr lang="ru-RU"/>
        </a:p>
      </dgm:t>
    </dgm:pt>
    <dgm:pt modelId="{D8C20240-2958-4BB6-B874-D1341C109075}" type="sibTrans" cxnId="{8D36F755-2966-41CF-91FC-D8A2B6A57CF8}">
      <dgm:prSet/>
      <dgm:spPr/>
      <dgm:t>
        <a:bodyPr/>
        <a:lstStyle/>
        <a:p>
          <a:endParaRPr lang="ru-RU"/>
        </a:p>
      </dgm:t>
    </dgm:pt>
    <dgm:pt modelId="{F1CFB498-6E56-4715-B720-99271A13CE07}">
      <dgm:prSet phldrT="[Текст]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церковное</a:t>
          </a:r>
          <a:endParaRPr lang="ru-RU" dirty="0">
            <a:solidFill>
              <a:schemeClr val="tx1"/>
            </a:solidFill>
          </a:endParaRPr>
        </a:p>
      </dgm:t>
    </dgm:pt>
    <dgm:pt modelId="{30DE8E57-5D56-4EB8-A81F-9B1C680E5236}" type="parTrans" cxnId="{EE2A2BDB-D5C3-4AE3-A598-8AD9A4BFC8E6}">
      <dgm:prSet/>
      <dgm:spPr/>
      <dgm:t>
        <a:bodyPr/>
        <a:lstStyle/>
        <a:p>
          <a:endParaRPr lang="ru-RU"/>
        </a:p>
      </dgm:t>
    </dgm:pt>
    <dgm:pt modelId="{ACFD9D33-BF1A-4355-A284-2D65A8CB388B}" type="sibTrans" cxnId="{EE2A2BDB-D5C3-4AE3-A598-8AD9A4BFC8E6}">
      <dgm:prSet/>
      <dgm:spPr/>
      <dgm:t>
        <a:bodyPr/>
        <a:lstStyle/>
        <a:p>
          <a:endParaRPr lang="ru-RU"/>
        </a:p>
      </dgm:t>
    </dgm:pt>
    <dgm:pt modelId="{1961EDED-A77F-45AC-827E-17E76AC49768}">
      <dgm:prSet phldrT="[Текст]" custT="1"/>
      <dgm:spPr/>
      <dgm:t>
        <a:bodyPr/>
        <a:lstStyle/>
        <a:p>
          <a:r>
            <a:rPr lang="ru-RU" sz="2800" dirty="0" smtClean="0"/>
            <a:t>храмы</a:t>
          </a:r>
          <a:r>
            <a:rPr lang="ru-RU" sz="2800" dirty="0" smtClean="0"/>
            <a:t>, монастыри,</a:t>
          </a:r>
        </a:p>
        <a:p>
          <a:r>
            <a:rPr lang="ru-RU" sz="2800" dirty="0" smtClean="0"/>
            <a:t>церкви</a:t>
          </a:r>
          <a:endParaRPr lang="ru-RU" sz="2800" dirty="0"/>
        </a:p>
      </dgm:t>
    </dgm:pt>
    <dgm:pt modelId="{143FF7AD-4A22-45D6-A452-8467089D38AB}" type="parTrans" cxnId="{E17D34E5-2E6E-4865-9A8C-924750077F11}">
      <dgm:prSet/>
      <dgm:spPr/>
      <dgm:t>
        <a:bodyPr/>
        <a:lstStyle/>
        <a:p>
          <a:endParaRPr lang="ru-RU"/>
        </a:p>
      </dgm:t>
    </dgm:pt>
    <dgm:pt modelId="{79B76E2F-AD22-488B-9131-09880F8C2E18}" type="sibTrans" cxnId="{E17D34E5-2E6E-4865-9A8C-924750077F11}">
      <dgm:prSet/>
      <dgm:spPr/>
      <dgm:t>
        <a:bodyPr/>
        <a:lstStyle/>
        <a:p>
          <a:endParaRPr lang="ru-RU"/>
        </a:p>
      </dgm:t>
    </dgm:pt>
    <dgm:pt modelId="{7DFB024F-C751-4E9D-A782-E3ECAC22FE5B}">
      <dgm:prSet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вотчина</a:t>
          </a:r>
          <a:endParaRPr lang="ru-RU" dirty="0">
            <a:solidFill>
              <a:schemeClr val="tx1"/>
            </a:solidFill>
          </a:endParaRPr>
        </a:p>
      </dgm:t>
    </dgm:pt>
    <dgm:pt modelId="{2BF445D6-2E8A-4083-97D3-0FC786E314EB}" type="parTrans" cxnId="{DEFD31A3-1903-4519-825A-CD3820C744E0}">
      <dgm:prSet/>
      <dgm:spPr/>
      <dgm:t>
        <a:bodyPr/>
        <a:lstStyle/>
        <a:p>
          <a:endParaRPr lang="ru-RU"/>
        </a:p>
      </dgm:t>
    </dgm:pt>
    <dgm:pt modelId="{337AAED4-5A82-4FA8-B3DF-E55B6DEC7EE4}" type="sibTrans" cxnId="{DEFD31A3-1903-4519-825A-CD3820C744E0}">
      <dgm:prSet/>
      <dgm:spPr/>
      <dgm:t>
        <a:bodyPr/>
        <a:lstStyle/>
        <a:p>
          <a:endParaRPr lang="ru-RU"/>
        </a:p>
      </dgm:t>
    </dgm:pt>
    <dgm:pt modelId="{494CDE60-3922-4AE8-8B59-410CBE10CCF8}">
      <dgm:prSet custT="1"/>
      <dgm:spPr/>
      <dgm:t>
        <a:bodyPr/>
        <a:lstStyle/>
        <a:p>
          <a:r>
            <a:rPr lang="ru-RU" sz="2800" dirty="0" smtClean="0"/>
            <a:t>бояре</a:t>
          </a:r>
          <a:endParaRPr lang="ru-RU" sz="2800" dirty="0"/>
        </a:p>
      </dgm:t>
    </dgm:pt>
    <dgm:pt modelId="{2F0CB577-1DD1-4E2B-B920-E148CFC9F19E}" type="parTrans" cxnId="{D6E00CBA-3D8D-487B-B1D0-EB615600F8F5}">
      <dgm:prSet/>
      <dgm:spPr/>
      <dgm:t>
        <a:bodyPr/>
        <a:lstStyle/>
        <a:p>
          <a:endParaRPr lang="ru-RU"/>
        </a:p>
      </dgm:t>
    </dgm:pt>
    <dgm:pt modelId="{04877808-9C70-4158-8F78-8FE06D275FCF}" type="sibTrans" cxnId="{D6E00CBA-3D8D-487B-B1D0-EB615600F8F5}">
      <dgm:prSet/>
      <dgm:spPr/>
      <dgm:t>
        <a:bodyPr/>
        <a:lstStyle/>
        <a:p>
          <a:endParaRPr lang="ru-RU"/>
        </a:p>
      </dgm:t>
    </dgm:pt>
    <dgm:pt modelId="{2B9F4EA2-D8A6-46CE-8169-9E1D625F0D13}" type="pres">
      <dgm:prSet presAssocID="{0258EEC5-0486-4966-BF17-959ED1A1F50D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00FFB10-34C1-4EC4-8BCB-751E5C2E5763}" type="pres">
      <dgm:prSet presAssocID="{7DFB024F-C751-4E9D-A782-E3ECAC22FE5B}" presName="root" presStyleCnt="0"/>
      <dgm:spPr/>
    </dgm:pt>
    <dgm:pt modelId="{32A77C98-BDB2-46F7-B081-0DE3BC7B50BB}" type="pres">
      <dgm:prSet presAssocID="{7DFB024F-C751-4E9D-A782-E3ECAC22FE5B}" presName="rootComposite" presStyleCnt="0"/>
      <dgm:spPr/>
    </dgm:pt>
    <dgm:pt modelId="{3FC48C2A-7A08-4AA5-9547-1A9E400D79B9}" type="pres">
      <dgm:prSet presAssocID="{7DFB024F-C751-4E9D-A782-E3ECAC22FE5B}" presName="rootText" presStyleLbl="node1" presStyleIdx="0" presStyleCnt="3"/>
      <dgm:spPr/>
      <dgm:t>
        <a:bodyPr/>
        <a:lstStyle/>
        <a:p>
          <a:endParaRPr lang="ru-RU"/>
        </a:p>
      </dgm:t>
    </dgm:pt>
    <dgm:pt modelId="{DB99AF95-75CB-450E-ADB4-3CEA1854364E}" type="pres">
      <dgm:prSet presAssocID="{7DFB024F-C751-4E9D-A782-E3ECAC22FE5B}" presName="rootConnector" presStyleLbl="node1" presStyleIdx="0" presStyleCnt="3"/>
      <dgm:spPr/>
      <dgm:t>
        <a:bodyPr/>
        <a:lstStyle/>
        <a:p>
          <a:endParaRPr lang="ru-RU"/>
        </a:p>
      </dgm:t>
    </dgm:pt>
    <dgm:pt modelId="{EE49DCDC-3F1C-4D66-88C5-CAAEA36332DF}" type="pres">
      <dgm:prSet presAssocID="{7DFB024F-C751-4E9D-A782-E3ECAC22FE5B}" presName="childShape" presStyleCnt="0"/>
      <dgm:spPr/>
    </dgm:pt>
    <dgm:pt modelId="{47682981-2828-49C3-9953-58B0CF4D2959}" type="pres">
      <dgm:prSet presAssocID="{2F0CB577-1DD1-4E2B-B920-E148CFC9F19E}" presName="Name13" presStyleLbl="parChTrans1D2" presStyleIdx="0" presStyleCnt="3"/>
      <dgm:spPr/>
      <dgm:t>
        <a:bodyPr/>
        <a:lstStyle/>
        <a:p>
          <a:endParaRPr lang="ru-RU"/>
        </a:p>
      </dgm:t>
    </dgm:pt>
    <dgm:pt modelId="{BFAD1BB8-7B10-46F9-A6F3-DC1E94D54ECB}" type="pres">
      <dgm:prSet presAssocID="{494CDE60-3922-4AE8-8B59-410CBE10CCF8}" presName="childText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31CDFB-DCBB-4646-953D-C5605F2CB4E3}" type="pres">
      <dgm:prSet presAssocID="{4CC73F6C-55C9-46E4-AF54-602AC3A69E84}" presName="root" presStyleCnt="0"/>
      <dgm:spPr/>
    </dgm:pt>
    <dgm:pt modelId="{A0358942-BA08-4BB9-920C-326964DCB310}" type="pres">
      <dgm:prSet presAssocID="{4CC73F6C-55C9-46E4-AF54-602AC3A69E84}" presName="rootComposite" presStyleCnt="0"/>
      <dgm:spPr/>
    </dgm:pt>
    <dgm:pt modelId="{3828CD6F-6E80-4BD8-AB18-15556F59E6C2}" type="pres">
      <dgm:prSet presAssocID="{4CC73F6C-55C9-46E4-AF54-602AC3A69E84}" presName="rootText" presStyleLbl="node1" presStyleIdx="1" presStyleCnt="3"/>
      <dgm:spPr/>
      <dgm:t>
        <a:bodyPr/>
        <a:lstStyle/>
        <a:p>
          <a:endParaRPr lang="ru-RU"/>
        </a:p>
      </dgm:t>
    </dgm:pt>
    <dgm:pt modelId="{F43043D9-5955-42D5-877B-6B9D7BABC798}" type="pres">
      <dgm:prSet presAssocID="{4CC73F6C-55C9-46E4-AF54-602AC3A69E84}" presName="rootConnector" presStyleLbl="node1" presStyleIdx="1" presStyleCnt="3"/>
      <dgm:spPr/>
      <dgm:t>
        <a:bodyPr/>
        <a:lstStyle/>
        <a:p>
          <a:endParaRPr lang="ru-RU"/>
        </a:p>
      </dgm:t>
    </dgm:pt>
    <dgm:pt modelId="{F08071B3-3AC8-4A0C-9124-E2E043C07A7E}" type="pres">
      <dgm:prSet presAssocID="{4CC73F6C-55C9-46E4-AF54-602AC3A69E84}" presName="childShape" presStyleCnt="0"/>
      <dgm:spPr/>
    </dgm:pt>
    <dgm:pt modelId="{CCB6A4F2-228E-4977-8BB2-83427E39E2ED}" type="pres">
      <dgm:prSet presAssocID="{225B0065-A836-4C5B-8161-AAD71C9ABF89}" presName="Name13" presStyleLbl="parChTrans1D2" presStyleIdx="1" presStyleCnt="3"/>
      <dgm:spPr/>
      <dgm:t>
        <a:bodyPr/>
        <a:lstStyle/>
        <a:p>
          <a:endParaRPr lang="ru-RU"/>
        </a:p>
      </dgm:t>
    </dgm:pt>
    <dgm:pt modelId="{D960AF82-7D93-4947-8F47-23CB9B6915DE}" type="pres">
      <dgm:prSet presAssocID="{F7D67973-91EC-4E56-A24B-AE5478209DEC}" presName="childText" presStyleLbl="bgAcc1" presStyleIdx="1" presStyleCnt="3" custScaleX="17299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56E7EE-18AA-4B93-9778-A6BFD3A749A3}" type="pres">
      <dgm:prSet presAssocID="{F1CFB498-6E56-4715-B720-99271A13CE07}" presName="root" presStyleCnt="0"/>
      <dgm:spPr/>
    </dgm:pt>
    <dgm:pt modelId="{7C1A41D2-3C7D-4103-88BE-65E299A94B6B}" type="pres">
      <dgm:prSet presAssocID="{F1CFB498-6E56-4715-B720-99271A13CE07}" presName="rootComposite" presStyleCnt="0"/>
      <dgm:spPr/>
    </dgm:pt>
    <dgm:pt modelId="{DBDD1777-9E46-4CA8-9826-51091908C88B}" type="pres">
      <dgm:prSet presAssocID="{F1CFB498-6E56-4715-B720-99271A13CE07}" presName="rootText" presStyleLbl="node1" presStyleIdx="2" presStyleCnt="3"/>
      <dgm:spPr/>
      <dgm:t>
        <a:bodyPr/>
        <a:lstStyle/>
        <a:p>
          <a:endParaRPr lang="ru-RU"/>
        </a:p>
      </dgm:t>
    </dgm:pt>
    <dgm:pt modelId="{2B1F846E-3586-4989-9EEE-06206BD5B56A}" type="pres">
      <dgm:prSet presAssocID="{F1CFB498-6E56-4715-B720-99271A13CE07}" presName="rootConnector" presStyleLbl="node1" presStyleIdx="2" presStyleCnt="3"/>
      <dgm:spPr/>
      <dgm:t>
        <a:bodyPr/>
        <a:lstStyle/>
        <a:p>
          <a:endParaRPr lang="ru-RU"/>
        </a:p>
      </dgm:t>
    </dgm:pt>
    <dgm:pt modelId="{A727AE81-A397-46A7-A6EE-A320BEF61F79}" type="pres">
      <dgm:prSet presAssocID="{F1CFB498-6E56-4715-B720-99271A13CE07}" presName="childShape" presStyleCnt="0"/>
      <dgm:spPr/>
    </dgm:pt>
    <dgm:pt modelId="{E8AA3B0C-E147-4C99-ACE8-9C36F21E78D0}" type="pres">
      <dgm:prSet presAssocID="{143FF7AD-4A22-45D6-A452-8467089D38AB}" presName="Name13" presStyleLbl="parChTrans1D2" presStyleIdx="2" presStyleCnt="3"/>
      <dgm:spPr/>
      <dgm:t>
        <a:bodyPr/>
        <a:lstStyle/>
        <a:p>
          <a:endParaRPr lang="ru-RU"/>
        </a:p>
      </dgm:t>
    </dgm:pt>
    <dgm:pt modelId="{6FEA97DB-F123-4728-A85D-5EEAF33828A3}" type="pres">
      <dgm:prSet presAssocID="{1961EDED-A77F-45AC-827E-17E76AC49768}" presName="childText" presStyleLbl="bgAcc1" presStyleIdx="2" presStyleCnt="3" custScaleX="172668" custScaleY="1611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47019BF-B52F-4C82-B81A-23D4755C1D7C}" type="presOf" srcId="{0258EEC5-0486-4966-BF17-959ED1A1F50D}" destId="{2B9F4EA2-D8A6-46CE-8169-9E1D625F0D13}" srcOrd="0" destOrd="0" presId="urn:microsoft.com/office/officeart/2005/8/layout/hierarchy3"/>
    <dgm:cxn modelId="{033060F6-B40B-4CDD-B6E1-3337EB3CB416}" type="presOf" srcId="{1961EDED-A77F-45AC-827E-17E76AC49768}" destId="{6FEA97DB-F123-4728-A85D-5EEAF33828A3}" srcOrd="0" destOrd="0" presId="urn:microsoft.com/office/officeart/2005/8/layout/hierarchy3"/>
    <dgm:cxn modelId="{461DF378-8AED-44E9-8B53-4561AD1A0161}" type="presOf" srcId="{4CC73F6C-55C9-46E4-AF54-602AC3A69E84}" destId="{F43043D9-5955-42D5-877B-6B9D7BABC798}" srcOrd="1" destOrd="0" presId="urn:microsoft.com/office/officeart/2005/8/layout/hierarchy3"/>
    <dgm:cxn modelId="{3577F942-F577-4876-B1E6-33F62FD47A9B}" srcId="{0258EEC5-0486-4966-BF17-959ED1A1F50D}" destId="{4CC73F6C-55C9-46E4-AF54-602AC3A69E84}" srcOrd="1" destOrd="0" parTransId="{E20F0B1C-39BB-4338-91BD-37570DD3C9DF}" sibTransId="{E2D36DEA-0539-4B5B-ACAA-6FDE3F2B2263}"/>
    <dgm:cxn modelId="{90123D5C-2986-4AEA-8770-FBFA28BBF3B1}" type="presOf" srcId="{F7D67973-91EC-4E56-A24B-AE5478209DEC}" destId="{D960AF82-7D93-4947-8F47-23CB9B6915DE}" srcOrd="0" destOrd="0" presId="urn:microsoft.com/office/officeart/2005/8/layout/hierarchy3"/>
    <dgm:cxn modelId="{5F4FD1E2-ACE5-41F2-B726-82D9413BCB84}" type="presOf" srcId="{143FF7AD-4A22-45D6-A452-8467089D38AB}" destId="{E8AA3B0C-E147-4C99-ACE8-9C36F21E78D0}" srcOrd="0" destOrd="0" presId="urn:microsoft.com/office/officeart/2005/8/layout/hierarchy3"/>
    <dgm:cxn modelId="{C17E5919-2B2D-4835-8883-012FDCE66CA3}" type="presOf" srcId="{7DFB024F-C751-4E9D-A782-E3ECAC22FE5B}" destId="{3FC48C2A-7A08-4AA5-9547-1A9E400D79B9}" srcOrd="0" destOrd="0" presId="urn:microsoft.com/office/officeart/2005/8/layout/hierarchy3"/>
    <dgm:cxn modelId="{8D36F755-2966-41CF-91FC-D8A2B6A57CF8}" srcId="{4CC73F6C-55C9-46E4-AF54-602AC3A69E84}" destId="{F7D67973-91EC-4E56-A24B-AE5478209DEC}" srcOrd="0" destOrd="0" parTransId="{225B0065-A836-4C5B-8161-AAD71C9ABF89}" sibTransId="{D8C20240-2958-4BB6-B874-D1341C109075}"/>
    <dgm:cxn modelId="{6F222293-D4E2-494E-83EE-16D97418B87F}" type="presOf" srcId="{2F0CB577-1DD1-4E2B-B920-E148CFC9F19E}" destId="{47682981-2828-49C3-9953-58B0CF4D2959}" srcOrd="0" destOrd="0" presId="urn:microsoft.com/office/officeart/2005/8/layout/hierarchy3"/>
    <dgm:cxn modelId="{778B3A94-8D29-4FC3-B29D-B182C69A6CF0}" type="presOf" srcId="{4CC73F6C-55C9-46E4-AF54-602AC3A69E84}" destId="{3828CD6F-6E80-4BD8-AB18-15556F59E6C2}" srcOrd="0" destOrd="0" presId="urn:microsoft.com/office/officeart/2005/8/layout/hierarchy3"/>
    <dgm:cxn modelId="{CCC43477-4CAE-42BC-9D1D-F1F681A7D846}" type="presOf" srcId="{F1CFB498-6E56-4715-B720-99271A13CE07}" destId="{2B1F846E-3586-4989-9EEE-06206BD5B56A}" srcOrd="1" destOrd="0" presId="urn:microsoft.com/office/officeart/2005/8/layout/hierarchy3"/>
    <dgm:cxn modelId="{170245AB-4E6A-4EB1-8B1C-4D6998C1007F}" type="presOf" srcId="{494CDE60-3922-4AE8-8B59-410CBE10CCF8}" destId="{BFAD1BB8-7B10-46F9-A6F3-DC1E94D54ECB}" srcOrd="0" destOrd="0" presId="urn:microsoft.com/office/officeart/2005/8/layout/hierarchy3"/>
    <dgm:cxn modelId="{81D22525-8946-495C-9744-742DE129F084}" type="presOf" srcId="{F1CFB498-6E56-4715-B720-99271A13CE07}" destId="{DBDD1777-9E46-4CA8-9826-51091908C88B}" srcOrd="0" destOrd="0" presId="urn:microsoft.com/office/officeart/2005/8/layout/hierarchy3"/>
    <dgm:cxn modelId="{E17D34E5-2E6E-4865-9A8C-924750077F11}" srcId="{F1CFB498-6E56-4715-B720-99271A13CE07}" destId="{1961EDED-A77F-45AC-827E-17E76AC49768}" srcOrd="0" destOrd="0" parTransId="{143FF7AD-4A22-45D6-A452-8467089D38AB}" sibTransId="{79B76E2F-AD22-488B-9131-09880F8C2E18}"/>
    <dgm:cxn modelId="{EE2A2BDB-D5C3-4AE3-A598-8AD9A4BFC8E6}" srcId="{0258EEC5-0486-4966-BF17-959ED1A1F50D}" destId="{F1CFB498-6E56-4715-B720-99271A13CE07}" srcOrd="2" destOrd="0" parTransId="{30DE8E57-5D56-4EB8-A81F-9B1C680E5236}" sibTransId="{ACFD9D33-BF1A-4355-A284-2D65A8CB388B}"/>
    <dgm:cxn modelId="{DEFD31A3-1903-4519-825A-CD3820C744E0}" srcId="{0258EEC5-0486-4966-BF17-959ED1A1F50D}" destId="{7DFB024F-C751-4E9D-A782-E3ECAC22FE5B}" srcOrd="0" destOrd="0" parTransId="{2BF445D6-2E8A-4083-97D3-0FC786E314EB}" sibTransId="{337AAED4-5A82-4FA8-B3DF-E55B6DEC7EE4}"/>
    <dgm:cxn modelId="{D6E00CBA-3D8D-487B-B1D0-EB615600F8F5}" srcId="{7DFB024F-C751-4E9D-A782-E3ECAC22FE5B}" destId="{494CDE60-3922-4AE8-8B59-410CBE10CCF8}" srcOrd="0" destOrd="0" parTransId="{2F0CB577-1DD1-4E2B-B920-E148CFC9F19E}" sibTransId="{04877808-9C70-4158-8F78-8FE06D275FCF}"/>
    <dgm:cxn modelId="{036FCA68-4510-4CC2-B64C-4D86C41DD09F}" type="presOf" srcId="{7DFB024F-C751-4E9D-A782-E3ECAC22FE5B}" destId="{DB99AF95-75CB-450E-ADB4-3CEA1854364E}" srcOrd="1" destOrd="0" presId="urn:microsoft.com/office/officeart/2005/8/layout/hierarchy3"/>
    <dgm:cxn modelId="{4DDBB234-BE69-40FA-9B9D-8DA2C911E1E3}" type="presOf" srcId="{225B0065-A836-4C5B-8161-AAD71C9ABF89}" destId="{CCB6A4F2-228E-4977-8BB2-83427E39E2ED}" srcOrd="0" destOrd="0" presId="urn:microsoft.com/office/officeart/2005/8/layout/hierarchy3"/>
    <dgm:cxn modelId="{7934EA9E-3448-406F-B0A5-2E4EE1AE8055}" type="presParOf" srcId="{2B9F4EA2-D8A6-46CE-8169-9E1D625F0D13}" destId="{200FFB10-34C1-4EC4-8BCB-751E5C2E5763}" srcOrd="0" destOrd="0" presId="urn:microsoft.com/office/officeart/2005/8/layout/hierarchy3"/>
    <dgm:cxn modelId="{1AA9FEB6-FA7A-4CF4-969E-BC6FDA549535}" type="presParOf" srcId="{200FFB10-34C1-4EC4-8BCB-751E5C2E5763}" destId="{32A77C98-BDB2-46F7-B081-0DE3BC7B50BB}" srcOrd="0" destOrd="0" presId="urn:microsoft.com/office/officeart/2005/8/layout/hierarchy3"/>
    <dgm:cxn modelId="{FEC17CF4-7B27-40C2-B0D8-352A0D275E71}" type="presParOf" srcId="{32A77C98-BDB2-46F7-B081-0DE3BC7B50BB}" destId="{3FC48C2A-7A08-4AA5-9547-1A9E400D79B9}" srcOrd="0" destOrd="0" presId="urn:microsoft.com/office/officeart/2005/8/layout/hierarchy3"/>
    <dgm:cxn modelId="{F0172E2C-B286-430B-A20D-4987E9BFD665}" type="presParOf" srcId="{32A77C98-BDB2-46F7-B081-0DE3BC7B50BB}" destId="{DB99AF95-75CB-450E-ADB4-3CEA1854364E}" srcOrd="1" destOrd="0" presId="urn:microsoft.com/office/officeart/2005/8/layout/hierarchy3"/>
    <dgm:cxn modelId="{E2EDDE11-F1E5-46B9-9264-70534C6B49A9}" type="presParOf" srcId="{200FFB10-34C1-4EC4-8BCB-751E5C2E5763}" destId="{EE49DCDC-3F1C-4D66-88C5-CAAEA36332DF}" srcOrd="1" destOrd="0" presId="urn:microsoft.com/office/officeart/2005/8/layout/hierarchy3"/>
    <dgm:cxn modelId="{4E37620C-9985-438F-B4FE-DDD323C926C6}" type="presParOf" srcId="{EE49DCDC-3F1C-4D66-88C5-CAAEA36332DF}" destId="{47682981-2828-49C3-9953-58B0CF4D2959}" srcOrd="0" destOrd="0" presId="urn:microsoft.com/office/officeart/2005/8/layout/hierarchy3"/>
    <dgm:cxn modelId="{8F8115E7-50DF-4330-AB73-C29561005147}" type="presParOf" srcId="{EE49DCDC-3F1C-4D66-88C5-CAAEA36332DF}" destId="{BFAD1BB8-7B10-46F9-A6F3-DC1E94D54ECB}" srcOrd="1" destOrd="0" presId="urn:microsoft.com/office/officeart/2005/8/layout/hierarchy3"/>
    <dgm:cxn modelId="{954EB33A-8457-4CCB-A462-95E01CF3F9AA}" type="presParOf" srcId="{2B9F4EA2-D8A6-46CE-8169-9E1D625F0D13}" destId="{D831CDFB-DCBB-4646-953D-C5605F2CB4E3}" srcOrd="1" destOrd="0" presId="urn:microsoft.com/office/officeart/2005/8/layout/hierarchy3"/>
    <dgm:cxn modelId="{26316B51-0F07-4E42-AF99-D0A4B3BF2F66}" type="presParOf" srcId="{D831CDFB-DCBB-4646-953D-C5605F2CB4E3}" destId="{A0358942-BA08-4BB9-920C-326964DCB310}" srcOrd="0" destOrd="0" presId="urn:microsoft.com/office/officeart/2005/8/layout/hierarchy3"/>
    <dgm:cxn modelId="{37CF62DF-D088-46A1-B8DA-BDF2D20E0478}" type="presParOf" srcId="{A0358942-BA08-4BB9-920C-326964DCB310}" destId="{3828CD6F-6E80-4BD8-AB18-15556F59E6C2}" srcOrd="0" destOrd="0" presId="urn:microsoft.com/office/officeart/2005/8/layout/hierarchy3"/>
    <dgm:cxn modelId="{86BE4A18-4A60-447F-9DDA-39BEB5468D0B}" type="presParOf" srcId="{A0358942-BA08-4BB9-920C-326964DCB310}" destId="{F43043D9-5955-42D5-877B-6B9D7BABC798}" srcOrd="1" destOrd="0" presId="urn:microsoft.com/office/officeart/2005/8/layout/hierarchy3"/>
    <dgm:cxn modelId="{D3063441-1E67-4E08-8388-A6F5A75B5782}" type="presParOf" srcId="{D831CDFB-DCBB-4646-953D-C5605F2CB4E3}" destId="{F08071B3-3AC8-4A0C-9124-E2E043C07A7E}" srcOrd="1" destOrd="0" presId="urn:microsoft.com/office/officeart/2005/8/layout/hierarchy3"/>
    <dgm:cxn modelId="{0FCB72D9-7CA1-4ECA-8DC7-B842F47C7EF2}" type="presParOf" srcId="{F08071B3-3AC8-4A0C-9124-E2E043C07A7E}" destId="{CCB6A4F2-228E-4977-8BB2-83427E39E2ED}" srcOrd="0" destOrd="0" presId="urn:microsoft.com/office/officeart/2005/8/layout/hierarchy3"/>
    <dgm:cxn modelId="{F98CC346-5DC5-42E4-8CDB-4ADB8C35E564}" type="presParOf" srcId="{F08071B3-3AC8-4A0C-9124-E2E043C07A7E}" destId="{D960AF82-7D93-4947-8F47-23CB9B6915DE}" srcOrd="1" destOrd="0" presId="urn:microsoft.com/office/officeart/2005/8/layout/hierarchy3"/>
    <dgm:cxn modelId="{C6008C55-63ED-4682-93C5-40E0258BC64F}" type="presParOf" srcId="{2B9F4EA2-D8A6-46CE-8169-9E1D625F0D13}" destId="{1556E7EE-18AA-4B93-9778-A6BFD3A749A3}" srcOrd="2" destOrd="0" presId="urn:microsoft.com/office/officeart/2005/8/layout/hierarchy3"/>
    <dgm:cxn modelId="{5D969262-5DB5-4B9B-BF10-55BFC24D77FF}" type="presParOf" srcId="{1556E7EE-18AA-4B93-9778-A6BFD3A749A3}" destId="{7C1A41D2-3C7D-4103-88BE-65E299A94B6B}" srcOrd="0" destOrd="0" presId="urn:microsoft.com/office/officeart/2005/8/layout/hierarchy3"/>
    <dgm:cxn modelId="{53AAECCF-3E27-4D60-8736-125740FC6C5D}" type="presParOf" srcId="{7C1A41D2-3C7D-4103-88BE-65E299A94B6B}" destId="{DBDD1777-9E46-4CA8-9826-51091908C88B}" srcOrd="0" destOrd="0" presId="urn:microsoft.com/office/officeart/2005/8/layout/hierarchy3"/>
    <dgm:cxn modelId="{971404A7-DE33-43AA-B350-607053D08A0A}" type="presParOf" srcId="{7C1A41D2-3C7D-4103-88BE-65E299A94B6B}" destId="{2B1F846E-3586-4989-9EEE-06206BD5B56A}" srcOrd="1" destOrd="0" presId="urn:microsoft.com/office/officeart/2005/8/layout/hierarchy3"/>
    <dgm:cxn modelId="{46461C83-FE89-443B-9CA5-4938F9336320}" type="presParOf" srcId="{1556E7EE-18AA-4B93-9778-A6BFD3A749A3}" destId="{A727AE81-A397-46A7-A6EE-A320BEF61F79}" srcOrd="1" destOrd="0" presId="urn:microsoft.com/office/officeart/2005/8/layout/hierarchy3"/>
    <dgm:cxn modelId="{6C04B3BC-C942-47DD-88E1-AED1956C16DA}" type="presParOf" srcId="{A727AE81-A397-46A7-A6EE-A320BEF61F79}" destId="{E8AA3B0C-E147-4C99-ACE8-9C36F21E78D0}" srcOrd="0" destOrd="0" presId="urn:microsoft.com/office/officeart/2005/8/layout/hierarchy3"/>
    <dgm:cxn modelId="{7B1B9BEE-E97F-4AF2-AC6C-9C75BD4DD578}" type="presParOf" srcId="{A727AE81-A397-46A7-A6EE-A320BEF61F79}" destId="{6FEA97DB-F123-4728-A85D-5EEAF33828A3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258EEC5-0486-4966-BF17-959ED1A1F50D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CC73F6C-55C9-46E4-AF54-602AC3A69E84}">
      <dgm:prSet phldrT="[Текст]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поместье</a:t>
          </a:r>
          <a:endParaRPr lang="ru-RU" dirty="0">
            <a:solidFill>
              <a:schemeClr val="tx1"/>
            </a:solidFill>
          </a:endParaRPr>
        </a:p>
      </dgm:t>
    </dgm:pt>
    <dgm:pt modelId="{E20F0B1C-39BB-4338-91BD-37570DD3C9DF}" type="parTrans" cxnId="{3577F942-F577-4876-B1E6-33F62FD47A9B}">
      <dgm:prSet/>
      <dgm:spPr/>
      <dgm:t>
        <a:bodyPr/>
        <a:lstStyle/>
        <a:p>
          <a:endParaRPr lang="ru-RU"/>
        </a:p>
      </dgm:t>
    </dgm:pt>
    <dgm:pt modelId="{E2D36DEA-0539-4B5B-ACAA-6FDE3F2B2263}" type="sibTrans" cxnId="{3577F942-F577-4876-B1E6-33F62FD47A9B}">
      <dgm:prSet/>
      <dgm:spPr/>
      <dgm:t>
        <a:bodyPr/>
        <a:lstStyle/>
        <a:p>
          <a:endParaRPr lang="ru-RU"/>
        </a:p>
      </dgm:t>
    </dgm:pt>
    <dgm:pt modelId="{7DFB024F-C751-4E9D-A782-E3ECAC22FE5B}">
      <dgm:prSet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вотчина</a:t>
          </a:r>
          <a:endParaRPr lang="ru-RU" dirty="0">
            <a:solidFill>
              <a:schemeClr val="tx1"/>
            </a:solidFill>
          </a:endParaRPr>
        </a:p>
      </dgm:t>
    </dgm:pt>
    <dgm:pt modelId="{2BF445D6-2E8A-4083-97D3-0FC786E314EB}" type="parTrans" cxnId="{DEFD31A3-1903-4519-825A-CD3820C744E0}">
      <dgm:prSet/>
      <dgm:spPr/>
      <dgm:t>
        <a:bodyPr/>
        <a:lstStyle/>
        <a:p>
          <a:endParaRPr lang="ru-RU"/>
        </a:p>
      </dgm:t>
    </dgm:pt>
    <dgm:pt modelId="{337AAED4-5A82-4FA8-B3DF-E55B6DEC7EE4}" type="sibTrans" cxnId="{DEFD31A3-1903-4519-825A-CD3820C744E0}">
      <dgm:prSet/>
      <dgm:spPr/>
      <dgm:t>
        <a:bodyPr/>
        <a:lstStyle/>
        <a:p>
          <a:endParaRPr lang="ru-RU"/>
        </a:p>
      </dgm:t>
    </dgm:pt>
    <dgm:pt modelId="{2B9F4EA2-D8A6-46CE-8169-9E1D625F0D13}" type="pres">
      <dgm:prSet presAssocID="{0258EEC5-0486-4966-BF17-959ED1A1F50D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00FFB10-34C1-4EC4-8BCB-751E5C2E5763}" type="pres">
      <dgm:prSet presAssocID="{7DFB024F-C751-4E9D-A782-E3ECAC22FE5B}" presName="root" presStyleCnt="0"/>
      <dgm:spPr/>
    </dgm:pt>
    <dgm:pt modelId="{32A77C98-BDB2-46F7-B081-0DE3BC7B50BB}" type="pres">
      <dgm:prSet presAssocID="{7DFB024F-C751-4E9D-A782-E3ECAC22FE5B}" presName="rootComposite" presStyleCnt="0"/>
      <dgm:spPr/>
    </dgm:pt>
    <dgm:pt modelId="{3FC48C2A-7A08-4AA5-9547-1A9E400D79B9}" type="pres">
      <dgm:prSet presAssocID="{7DFB024F-C751-4E9D-A782-E3ECAC22FE5B}" presName="rootText" presStyleLbl="node1" presStyleIdx="0" presStyleCnt="2"/>
      <dgm:spPr/>
      <dgm:t>
        <a:bodyPr/>
        <a:lstStyle/>
        <a:p>
          <a:endParaRPr lang="ru-RU"/>
        </a:p>
      </dgm:t>
    </dgm:pt>
    <dgm:pt modelId="{DB99AF95-75CB-450E-ADB4-3CEA1854364E}" type="pres">
      <dgm:prSet presAssocID="{7DFB024F-C751-4E9D-A782-E3ECAC22FE5B}" presName="rootConnector" presStyleLbl="node1" presStyleIdx="0" presStyleCnt="2"/>
      <dgm:spPr/>
      <dgm:t>
        <a:bodyPr/>
        <a:lstStyle/>
        <a:p>
          <a:endParaRPr lang="ru-RU"/>
        </a:p>
      </dgm:t>
    </dgm:pt>
    <dgm:pt modelId="{EE49DCDC-3F1C-4D66-88C5-CAAEA36332DF}" type="pres">
      <dgm:prSet presAssocID="{7DFB024F-C751-4E9D-A782-E3ECAC22FE5B}" presName="childShape" presStyleCnt="0"/>
      <dgm:spPr/>
    </dgm:pt>
    <dgm:pt modelId="{D831CDFB-DCBB-4646-953D-C5605F2CB4E3}" type="pres">
      <dgm:prSet presAssocID="{4CC73F6C-55C9-46E4-AF54-602AC3A69E84}" presName="root" presStyleCnt="0"/>
      <dgm:spPr/>
    </dgm:pt>
    <dgm:pt modelId="{A0358942-BA08-4BB9-920C-326964DCB310}" type="pres">
      <dgm:prSet presAssocID="{4CC73F6C-55C9-46E4-AF54-602AC3A69E84}" presName="rootComposite" presStyleCnt="0"/>
      <dgm:spPr/>
    </dgm:pt>
    <dgm:pt modelId="{3828CD6F-6E80-4BD8-AB18-15556F59E6C2}" type="pres">
      <dgm:prSet presAssocID="{4CC73F6C-55C9-46E4-AF54-602AC3A69E84}" presName="rootText" presStyleLbl="node1" presStyleIdx="1" presStyleCnt="2"/>
      <dgm:spPr/>
      <dgm:t>
        <a:bodyPr/>
        <a:lstStyle/>
        <a:p>
          <a:endParaRPr lang="ru-RU"/>
        </a:p>
      </dgm:t>
    </dgm:pt>
    <dgm:pt modelId="{F43043D9-5955-42D5-877B-6B9D7BABC798}" type="pres">
      <dgm:prSet presAssocID="{4CC73F6C-55C9-46E4-AF54-602AC3A69E84}" presName="rootConnector" presStyleLbl="node1" presStyleIdx="1" presStyleCnt="2"/>
      <dgm:spPr/>
      <dgm:t>
        <a:bodyPr/>
        <a:lstStyle/>
        <a:p>
          <a:endParaRPr lang="ru-RU"/>
        </a:p>
      </dgm:t>
    </dgm:pt>
    <dgm:pt modelId="{F08071B3-3AC8-4A0C-9124-E2E043C07A7E}" type="pres">
      <dgm:prSet presAssocID="{4CC73F6C-55C9-46E4-AF54-602AC3A69E84}" presName="childShape" presStyleCnt="0"/>
      <dgm:spPr/>
    </dgm:pt>
  </dgm:ptLst>
  <dgm:cxnLst>
    <dgm:cxn modelId="{4A8EC6FF-A5D1-453D-9EB3-1C1E456204A7}" type="presOf" srcId="{0258EEC5-0486-4966-BF17-959ED1A1F50D}" destId="{2B9F4EA2-D8A6-46CE-8169-9E1D625F0D13}" srcOrd="0" destOrd="0" presId="urn:microsoft.com/office/officeart/2005/8/layout/hierarchy3"/>
    <dgm:cxn modelId="{73EC6F12-F32A-46F0-AA57-8490FA583048}" type="presOf" srcId="{4CC73F6C-55C9-46E4-AF54-602AC3A69E84}" destId="{F43043D9-5955-42D5-877B-6B9D7BABC798}" srcOrd="1" destOrd="0" presId="urn:microsoft.com/office/officeart/2005/8/layout/hierarchy3"/>
    <dgm:cxn modelId="{DEFD31A3-1903-4519-825A-CD3820C744E0}" srcId="{0258EEC5-0486-4966-BF17-959ED1A1F50D}" destId="{7DFB024F-C751-4E9D-A782-E3ECAC22FE5B}" srcOrd="0" destOrd="0" parTransId="{2BF445D6-2E8A-4083-97D3-0FC786E314EB}" sibTransId="{337AAED4-5A82-4FA8-B3DF-E55B6DEC7EE4}"/>
    <dgm:cxn modelId="{D0CB3A1B-8A5D-47A0-95AC-19FC026F7EB5}" type="presOf" srcId="{7DFB024F-C751-4E9D-A782-E3ECAC22FE5B}" destId="{3FC48C2A-7A08-4AA5-9547-1A9E400D79B9}" srcOrd="0" destOrd="0" presId="urn:microsoft.com/office/officeart/2005/8/layout/hierarchy3"/>
    <dgm:cxn modelId="{3577F942-F577-4876-B1E6-33F62FD47A9B}" srcId="{0258EEC5-0486-4966-BF17-959ED1A1F50D}" destId="{4CC73F6C-55C9-46E4-AF54-602AC3A69E84}" srcOrd="1" destOrd="0" parTransId="{E20F0B1C-39BB-4338-91BD-37570DD3C9DF}" sibTransId="{E2D36DEA-0539-4B5B-ACAA-6FDE3F2B2263}"/>
    <dgm:cxn modelId="{03807295-8F1B-461D-924D-EB2812111C6C}" type="presOf" srcId="{7DFB024F-C751-4E9D-A782-E3ECAC22FE5B}" destId="{DB99AF95-75CB-450E-ADB4-3CEA1854364E}" srcOrd="1" destOrd="0" presId="urn:microsoft.com/office/officeart/2005/8/layout/hierarchy3"/>
    <dgm:cxn modelId="{84DF45DB-4319-44F3-8D67-3504283500CF}" type="presOf" srcId="{4CC73F6C-55C9-46E4-AF54-602AC3A69E84}" destId="{3828CD6F-6E80-4BD8-AB18-15556F59E6C2}" srcOrd="0" destOrd="0" presId="urn:microsoft.com/office/officeart/2005/8/layout/hierarchy3"/>
    <dgm:cxn modelId="{A8E5347D-3841-41D9-8661-7865B614E4E7}" type="presParOf" srcId="{2B9F4EA2-D8A6-46CE-8169-9E1D625F0D13}" destId="{200FFB10-34C1-4EC4-8BCB-751E5C2E5763}" srcOrd="0" destOrd="0" presId="urn:microsoft.com/office/officeart/2005/8/layout/hierarchy3"/>
    <dgm:cxn modelId="{E2328166-9E9D-4EF2-9E32-EB7D3CDBB8E3}" type="presParOf" srcId="{200FFB10-34C1-4EC4-8BCB-751E5C2E5763}" destId="{32A77C98-BDB2-46F7-B081-0DE3BC7B50BB}" srcOrd="0" destOrd="0" presId="urn:microsoft.com/office/officeart/2005/8/layout/hierarchy3"/>
    <dgm:cxn modelId="{7AB7E5F7-EAD1-41C5-BB20-3115007913D2}" type="presParOf" srcId="{32A77C98-BDB2-46F7-B081-0DE3BC7B50BB}" destId="{3FC48C2A-7A08-4AA5-9547-1A9E400D79B9}" srcOrd="0" destOrd="0" presId="urn:microsoft.com/office/officeart/2005/8/layout/hierarchy3"/>
    <dgm:cxn modelId="{D3A66A79-1235-4C7F-B202-0E77A9B811C2}" type="presParOf" srcId="{32A77C98-BDB2-46F7-B081-0DE3BC7B50BB}" destId="{DB99AF95-75CB-450E-ADB4-3CEA1854364E}" srcOrd="1" destOrd="0" presId="urn:microsoft.com/office/officeart/2005/8/layout/hierarchy3"/>
    <dgm:cxn modelId="{51A50071-A3BB-4ADA-AFAC-839AB7F8A27D}" type="presParOf" srcId="{200FFB10-34C1-4EC4-8BCB-751E5C2E5763}" destId="{EE49DCDC-3F1C-4D66-88C5-CAAEA36332DF}" srcOrd="1" destOrd="0" presId="urn:microsoft.com/office/officeart/2005/8/layout/hierarchy3"/>
    <dgm:cxn modelId="{63B41CB9-9B57-4CC1-BD3B-D2B6D1668D60}" type="presParOf" srcId="{2B9F4EA2-D8A6-46CE-8169-9E1D625F0D13}" destId="{D831CDFB-DCBB-4646-953D-C5605F2CB4E3}" srcOrd="1" destOrd="0" presId="urn:microsoft.com/office/officeart/2005/8/layout/hierarchy3"/>
    <dgm:cxn modelId="{CBE54662-F187-4E99-9C6E-4CC80A6577AB}" type="presParOf" srcId="{D831CDFB-DCBB-4646-953D-C5605F2CB4E3}" destId="{A0358942-BA08-4BB9-920C-326964DCB310}" srcOrd="0" destOrd="0" presId="urn:microsoft.com/office/officeart/2005/8/layout/hierarchy3"/>
    <dgm:cxn modelId="{B13D639F-CEA0-48DF-AD2E-AE2C496BDFB2}" type="presParOf" srcId="{A0358942-BA08-4BB9-920C-326964DCB310}" destId="{3828CD6F-6E80-4BD8-AB18-15556F59E6C2}" srcOrd="0" destOrd="0" presId="urn:microsoft.com/office/officeart/2005/8/layout/hierarchy3"/>
    <dgm:cxn modelId="{B1205641-79A3-488E-8581-81C49A367E99}" type="presParOf" srcId="{A0358942-BA08-4BB9-920C-326964DCB310}" destId="{F43043D9-5955-42D5-877B-6B9D7BABC798}" srcOrd="1" destOrd="0" presId="urn:microsoft.com/office/officeart/2005/8/layout/hierarchy3"/>
    <dgm:cxn modelId="{14E03045-83E0-4B0A-BDD5-F5136D872FB9}" type="presParOf" srcId="{D831CDFB-DCBB-4646-953D-C5605F2CB4E3}" destId="{F08071B3-3AC8-4A0C-9124-E2E043C07A7E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C48C2A-7A08-4AA5-9547-1A9E400D79B9}">
      <dsp:nvSpPr>
        <dsp:cNvPr id="0" name=""/>
        <dsp:cNvSpPr/>
      </dsp:nvSpPr>
      <dsp:spPr>
        <a:xfrm>
          <a:off x="744" y="1052524"/>
          <a:ext cx="1741289" cy="870644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3345" tIns="62230" rIns="93345" bIns="62230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900" kern="1200"/>
        </a:p>
      </dsp:txBody>
      <dsp:txXfrm>
        <a:off x="26244" y="1078024"/>
        <a:ext cx="1690289" cy="819644"/>
      </dsp:txXfrm>
    </dsp:sp>
    <dsp:sp modelId="{47682981-2828-49C3-9953-58B0CF4D2959}">
      <dsp:nvSpPr>
        <dsp:cNvPr id="0" name=""/>
        <dsp:cNvSpPr/>
      </dsp:nvSpPr>
      <dsp:spPr>
        <a:xfrm>
          <a:off x="174873" y="1923169"/>
          <a:ext cx="174128" cy="6529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2983"/>
              </a:lnTo>
              <a:lnTo>
                <a:pt x="174128" y="65298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AD1BB8-7B10-46F9-A6F3-DC1E94D54ECB}">
      <dsp:nvSpPr>
        <dsp:cNvPr id="0" name=""/>
        <dsp:cNvSpPr/>
      </dsp:nvSpPr>
      <dsp:spPr>
        <a:xfrm>
          <a:off x="349001" y="2140830"/>
          <a:ext cx="1393031" cy="8706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3345" tIns="62230" rIns="93345" bIns="62230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900" kern="1200"/>
        </a:p>
      </dsp:txBody>
      <dsp:txXfrm>
        <a:off x="374501" y="2166330"/>
        <a:ext cx="1342031" cy="819644"/>
      </dsp:txXfrm>
    </dsp:sp>
    <dsp:sp modelId="{3828CD6F-6E80-4BD8-AB18-15556F59E6C2}">
      <dsp:nvSpPr>
        <dsp:cNvPr id="0" name=""/>
        <dsp:cNvSpPr/>
      </dsp:nvSpPr>
      <dsp:spPr>
        <a:xfrm>
          <a:off x="2177355" y="1052524"/>
          <a:ext cx="1741289" cy="870644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915" tIns="54610" rIns="81915" bIns="5461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300" kern="1200" dirty="0"/>
        </a:p>
      </dsp:txBody>
      <dsp:txXfrm>
        <a:off x="2202855" y="1078024"/>
        <a:ext cx="1690289" cy="819644"/>
      </dsp:txXfrm>
    </dsp:sp>
    <dsp:sp modelId="{CCB6A4F2-228E-4977-8BB2-83427E39E2ED}">
      <dsp:nvSpPr>
        <dsp:cNvPr id="0" name=""/>
        <dsp:cNvSpPr/>
      </dsp:nvSpPr>
      <dsp:spPr>
        <a:xfrm>
          <a:off x="2351484" y="1923169"/>
          <a:ext cx="174128" cy="6529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2983"/>
              </a:lnTo>
              <a:lnTo>
                <a:pt x="174128" y="65298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60AF82-7D93-4947-8F47-23CB9B6915DE}">
      <dsp:nvSpPr>
        <dsp:cNvPr id="0" name=""/>
        <dsp:cNvSpPr/>
      </dsp:nvSpPr>
      <dsp:spPr>
        <a:xfrm>
          <a:off x="2525613" y="2140830"/>
          <a:ext cx="1393031" cy="8706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43180" rIns="6477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400" kern="1200" dirty="0"/>
        </a:p>
      </dsp:txBody>
      <dsp:txXfrm>
        <a:off x="2551113" y="2166330"/>
        <a:ext cx="1342031" cy="819644"/>
      </dsp:txXfrm>
    </dsp:sp>
    <dsp:sp modelId="{DBDD1777-9E46-4CA8-9826-51091908C88B}">
      <dsp:nvSpPr>
        <dsp:cNvPr id="0" name=""/>
        <dsp:cNvSpPr/>
      </dsp:nvSpPr>
      <dsp:spPr>
        <a:xfrm>
          <a:off x="4353966" y="1052524"/>
          <a:ext cx="1741289" cy="870644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915" tIns="54610" rIns="81915" bIns="5461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300" kern="1200" dirty="0"/>
        </a:p>
      </dsp:txBody>
      <dsp:txXfrm>
        <a:off x="4379466" y="1078024"/>
        <a:ext cx="1690289" cy="819644"/>
      </dsp:txXfrm>
    </dsp:sp>
    <dsp:sp modelId="{E8AA3B0C-E147-4C99-ACE8-9C36F21E78D0}">
      <dsp:nvSpPr>
        <dsp:cNvPr id="0" name=""/>
        <dsp:cNvSpPr/>
      </dsp:nvSpPr>
      <dsp:spPr>
        <a:xfrm>
          <a:off x="4528095" y="1923169"/>
          <a:ext cx="174128" cy="6529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2983"/>
              </a:lnTo>
              <a:lnTo>
                <a:pt x="174128" y="65298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EA97DB-F123-4728-A85D-5EEAF33828A3}">
      <dsp:nvSpPr>
        <dsp:cNvPr id="0" name=""/>
        <dsp:cNvSpPr/>
      </dsp:nvSpPr>
      <dsp:spPr>
        <a:xfrm>
          <a:off x="4702224" y="2140830"/>
          <a:ext cx="1393031" cy="8706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43180" rIns="6477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400" kern="1200"/>
        </a:p>
      </dsp:txBody>
      <dsp:txXfrm>
        <a:off x="4727724" y="2166330"/>
        <a:ext cx="1342031" cy="81964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C48C2A-7A08-4AA5-9547-1A9E400D79B9}">
      <dsp:nvSpPr>
        <dsp:cNvPr id="0" name=""/>
        <dsp:cNvSpPr/>
      </dsp:nvSpPr>
      <dsp:spPr>
        <a:xfrm>
          <a:off x="1096" y="950535"/>
          <a:ext cx="1511569" cy="755784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solidFill>
                <a:schemeClr val="tx1"/>
              </a:solidFill>
            </a:rPr>
            <a:t>вотчина</a:t>
          </a:r>
          <a:endParaRPr lang="ru-RU" sz="2300" kern="1200" dirty="0">
            <a:solidFill>
              <a:schemeClr val="tx1"/>
            </a:solidFill>
          </a:endParaRPr>
        </a:p>
      </dsp:txBody>
      <dsp:txXfrm>
        <a:off x="23232" y="972671"/>
        <a:ext cx="1467297" cy="711512"/>
      </dsp:txXfrm>
    </dsp:sp>
    <dsp:sp modelId="{47682981-2828-49C3-9953-58B0CF4D2959}">
      <dsp:nvSpPr>
        <dsp:cNvPr id="0" name=""/>
        <dsp:cNvSpPr/>
      </dsp:nvSpPr>
      <dsp:spPr>
        <a:xfrm>
          <a:off x="152253" y="1706320"/>
          <a:ext cx="151156" cy="5668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6838"/>
              </a:lnTo>
              <a:lnTo>
                <a:pt x="151156" y="56683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AD1BB8-7B10-46F9-A6F3-DC1E94D54ECB}">
      <dsp:nvSpPr>
        <dsp:cNvPr id="0" name=""/>
        <dsp:cNvSpPr/>
      </dsp:nvSpPr>
      <dsp:spPr>
        <a:xfrm>
          <a:off x="303410" y="1895267"/>
          <a:ext cx="1209255" cy="7557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бояре</a:t>
          </a:r>
          <a:endParaRPr lang="ru-RU" sz="2800" kern="1200" dirty="0"/>
        </a:p>
      </dsp:txBody>
      <dsp:txXfrm>
        <a:off x="325546" y="1917403"/>
        <a:ext cx="1164983" cy="711512"/>
      </dsp:txXfrm>
    </dsp:sp>
    <dsp:sp modelId="{3828CD6F-6E80-4BD8-AB18-15556F59E6C2}">
      <dsp:nvSpPr>
        <dsp:cNvPr id="0" name=""/>
        <dsp:cNvSpPr/>
      </dsp:nvSpPr>
      <dsp:spPr>
        <a:xfrm>
          <a:off x="1890559" y="950535"/>
          <a:ext cx="1511569" cy="755784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solidFill>
                <a:schemeClr val="tx1"/>
              </a:solidFill>
            </a:rPr>
            <a:t>поместье</a:t>
          </a:r>
          <a:endParaRPr lang="ru-RU" sz="2300" kern="1200" dirty="0">
            <a:solidFill>
              <a:schemeClr val="tx1"/>
            </a:solidFill>
          </a:endParaRPr>
        </a:p>
      </dsp:txBody>
      <dsp:txXfrm>
        <a:off x="1912695" y="972671"/>
        <a:ext cx="1467297" cy="711512"/>
      </dsp:txXfrm>
    </dsp:sp>
    <dsp:sp modelId="{CCB6A4F2-228E-4977-8BB2-83427E39E2ED}">
      <dsp:nvSpPr>
        <dsp:cNvPr id="0" name=""/>
        <dsp:cNvSpPr/>
      </dsp:nvSpPr>
      <dsp:spPr>
        <a:xfrm>
          <a:off x="2041716" y="1706320"/>
          <a:ext cx="151156" cy="5668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6838"/>
              </a:lnTo>
              <a:lnTo>
                <a:pt x="151156" y="56683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60AF82-7D93-4947-8F47-23CB9B6915DE}">
      <dsp:nvSpPr>
        <dsp:cNvPr id="0" name=""/>
        <dsp:cNvSpPr/>
      </dsp:nvSpPr>
      <dsp:spPr>
        <a:xfrm>
          <a:off x="2192873" y="1895267"/>
          <a:ext cx="2091928" cy="7557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помещики</a:t>
          </a:r>
          <a:endParaRPr lang="ru-RU" sz="2800" kern="1200" dirty="0"/>
        </a:p>
      </dsp:txBody>
      <dsp:txXfrm>
        <a:off x="2215009" y="1917403"/>
        <a:ext cx="2047656" cy="711512"/>
      </dsp:txXfrm>
    </dsp:sp>
    <dsp:sp modelId="{DBDD1777-9E46-4CA8-9826-51091908C88B}">
      <dsp:nvSpPr>
        <dsp:cNvPr id="0" name=""/>
        <dsp:cNvSpPr/>
      </dsp:nvSpPr>
      <dsp:spPr>
        <a:xfrm>
          <a:off x="4360380" y="950535"/>
          <a:ext cx="1511569" cy="755784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solidFill>
                <a:schemeClr val="tx1"/>
              </a:solidFill>
            </a:rPr>
            <a:t>церковное</a:t>
          </a:r>
          <a:endParaRPr lang="ru-RU" sz="2300" kern="1200" dirty="0">
            <a:solidFill>
              <a:schemeClr val="tx1"/>
            </a:solidFill>
          </a:endParaRPr>
        </a:p>
      </dsp:txBody>
      <dsp:txXfrm>
        <a:off x="4382516" y="972671"/>
        <a:ext cx="1467297" cy="711512"/>
      </dsp:txXfrm>
    </dsp:sp>
    <dsp:sp modelId="{E8AA3B0C-E147-4C99-ACE8-9C36F21E78D0}">
      <dsp:nvSpPr>
        <dsp:cNvPr id="0" name=""/>
        <dsp:cNvSpPr/>
      </dsp:nvSpPr>
      <dsp:spPr>
        <a:xfrm>
          <a:off x="4511537" y="1706320"/>
          <a:ext cx="151156" cy="7980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8044"/>
              </a:lnTo>
              <a:lnTo>
                <a:pt x="151156" y="79804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EA97DB-F123-4728-A85D-5EEAF33828A3}">
      <dsp:nvSpPr>
        <dsp:cNvPr id="0" name=""/>
        <dsp:cNvSpPr/>
      </dsp:nvSpPr>
      <dsp:spPr>
        <a:xfrm>
          <a:off x="4662693" y="1895267"/>
          <a:ext cx="2087998" cy="12181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храмы</a:t>
          </a:r>
          <a:r>
            <a:rPr lang="ru-RU" sz="2800" kern="1200" dirty="0" smtClean="0"/>
            <a:t>, монастыри,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церкви</a:t>
          </a:r>
          <a:endParaRPr lang="ru-RU" sz="2800" kern="1200" dirty="0"/>
        </a:p>
      </dsp:txBody>
      <dsp:txXfrm>
        <a:off x="4698373" y="1930947"/>
        <a:ext cx="2016638" cy="114683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C48C2A-7A08-4AA5-9547-1A9E400D79B9}">
      <dsp:nvSpPr>
        <dsp:cNvPr id="0" name=""/>
        <dsp:cNvSpPr/>
      </dsp:nvSpPr>
      <dsp:spPr>
        <a:xfrm>
          <a:off x="757" y="1077198"/>
          <a:ext cx="2756452" cy="1378226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3345" tIns="62230" rIns="93345" bIns="62230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900" kern="1200" dirty="0" smtClean="0">
              <a:solidFill>
                <a:schemeClr val="tx1"/>
              </a:solidFill>
            </a:rPr>
            <a:t>вотчина</a:t>
          </a:r>
          <a:endParaRPr lang="ru-RU" sz="4900" kern="1200" dirty="0">
            <a:solidFill>
              <a:schemeClr val="tx1"/>
            </a:solidFill>
          </a:endParaRPr>
        </a:p>
      </dsp:txBody>
      <dsp:txXfrm>
        <a:off x="41124" y="1117565"/>
        <a:ext cx="2675718" cy="1297492"/>
      </dsp:txXfrm>
    </dsp:sp>
    <dsp:sp modelId="{3828CD6F-6E80-4BD8-AB18-15556F59E6C2}">
      <dsp:nvSpPr>
        <dsp:cNvPr id="0" name=""/>
        <dsp:cNvSpPr/>
      </dsp:nvSpPr>
      <dsp:spPr>
        <a:xfrm>
          <a:off x="3446323" y="1077198"/>
          <a:ext cx="2756452" cy="1378226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3345" tIns="62230" rIns="93345" bIns="62230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900" kern="1200" dirty="0" smtClean="0">
              <a:solidFill>
                <a:schemeClr val="tx1"/>
              </a:solidFill>
            </a:rPr>
            <a:t>поместье</a:t>
          </a:r>
          <a:endParaRPr lang="ru-RU" sz="4900" kern="1200" dirty="0">
            <a:solidFill>
              <a:schemeClr val="tx1"/>
            </a:solidFill>
          </a:endParaRPr>
        </a:p>
      </dsp:txBody>
      <dsp:txXfrm>
        <a:off x="3486690" y="1117565"/>
        <a:ext cx="2675718" cy="12974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A8B4DF-FBDA-4967-8848-8518F69062E4}" type="datetimeFigureOut">
              <a:rPr lang="ru-RU" smtClean="0"/>
              <a:t>25.05.2018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DF3372-287D-4E6D-8F59-B4DAEE78A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10175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DF3372-287D-4E6D-8F59-B4DAEE78A6FB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57002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DF3372-287D-4E6D-8F59-B4DAEE78A6FB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2670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DF3372-287D-4E6D-8F59-B4DAEE78A6FB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26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67E7C-CF9A-4CA6-B883-75CC4359D51B}" type="datetimeFigureOut">
              <a:rPr lang="ru-RU" smtClean="0"/>
              <a:t>25.05.2018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13872-97A5-478D-803E-FEB75D806E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4207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67E7C-CF9A-4CA6-B883-75CC4359D51B}" type="datetimeFigureOut">
              <a:rPr lang="ru-RU" smtClean="0"/>
              <a:t>25.05.2018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13872-97A5-478D-803E-FEB75D806E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44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67E7C-CF9A-4CA6-B883-75CC4359D51B}" type="datetimeFigureOut">
              <a:rPr lang="ru-RU" smtClean="0"/>
              <a:t>25.05.2018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13872-97A5-478D-803E-FEB75D806E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4144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67E7C-CF9A-4CA6-B883-75CC4359D51B}" type="datetimeFigureOut">
              <a:rPr lang="ru-RU" smtClean="0"/>
              <a:t>25.05.2018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13872-97A5-478D-803E-FEB75D806E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6799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67E7C-CF9A-4CA6-B883-75CC4359D51B}" type="datetimeFigureOut">
              <a:rPr lang="ru-RU" smtClean="0"/>
              <a:t>25.05.2018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13872-97A5-478D-803E-FEB75D806E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4098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67E7C-CF9A-4CA6-B883-75CC4359D51B}" type="datetimeFigureOut">
              <a:rPr lang="ru-RU" smtClean="0"/>
              <a:t>25.05.2018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13872-97A5-478D-803E-FEB75D806E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5261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67E7C-CF9A-4CA6-B883-75CC4359D51B}" type="datetimeFigureOut">
              <a:rPr lang="ru-RU" smtClean="0"/>
              <a:t>25.05.2018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13872-97A5-478D-803E-FEB75D806E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1285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67E7C-CF9A-4CA6-B883-75CC4359D51B}" type="datetimeFigureOut">
              <a:rPr lang="ru-RU" smtClean="0"/>
              <a:t>25.05.2018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13872-97A5-478D-803E-FEB75D806E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5489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67E7C-CF9A-4CA6-B883-75CC4359D51B}" type="datetimeFigureOut">
              <a:rPr lang="ru-RU" smtClean="0"/>
              <a:t>25.05.2018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13872-97A5-478D-803E-FEB75D806E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1000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67E7C-CF9A-4CA6-B883-75CC4359D51B}" type="datetimeFigureOut">
              <a:rPr lang="ru-RU" smtClean="0"/>
              <a:t>25.05.2018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13872-97A5-478D-803E-FEB75D806E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1408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67E7C-CF9A-4CA6-B883-75CC4359D51B}" type="datetimeFigureOut">
              <a:rPr lang="ru-RU" smtClean="0"/>
              <a:t>25.05.2018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13872-97A5-478D-803E-FEB75D806E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2646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567E7C-CF9A-4CA6-B883-75CC4359D51B}" type="datetimeFigureOut">
              <a:rPr lang="ru-RU" smtClean="0"/>
              <a:t>25.05.2018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113872-97A5-478D-803E-FEB75D806E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4120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Relationship Id="rId9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e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9714" y="2015412"/>
            <a:ext cx="716324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</a:rPr>
              <a:t>Повторяем то, что знаем…</a:t>
            </a:r>
          </a:p>
          <a:p>
            <a:r>
              <a:rPr lang="ru-RU" sz="4800" dirty="0" smtClean="0">
                <a:solidFill>
                  <a:srgbClr val="0000FF"/>
                </a:solidFill>
              </a:rPr>
              <a:t>Вспоминаем, что забыли…</a:t>
            </a:r>
            <a:endParaRPr lang="ru-RU" sz="4800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95414" y="4002834"/>
            <a:ext cx="81318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Московское княжество в </a:t>
            </a:r>
            <a:r>
              <a:rPr lang="en-US" sz="3200" b="1" dirty="0" smtClean="0"/>
              <a:t>I </a:t>
            </a:r>
            <a:r>
              <a:rPr lang="ru-RU" sz="3200" b="1" dirty="0" smtClean="0"/>
              <a:t>половине </a:t>
            </a:r>
            <a:r>
              <a:rPr lang="en-US" sz="3200" b="1" dirty="0" smtClean="0"/>
              <a:t>XV</a:t>
            </a:r>
            <a:r>
              <a:rPr lang="ru-RU" sz="3200" b="1" dirty="0" smtClean="0"/>
              <a:t> века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04375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254463" y="276225"/>
            <a:ext cx="34944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Изучаем исторические факты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032449" y="676335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ru-RU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Какие важные изменения происходят?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Появляются </a:t>
            </a:r>
            <a:r>
              <a:rPr lang="ru-RU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новый вид земельной собственности</a:t>
            </a:r>
            <a:r>
              <a:rPr lang="ru-RU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  </a:t>
            </a:r>
            <a:r>
              <a:rPr lang="ru-RU" b="1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новые собственники земли</a:t>
            </a:r>
            <a:r>
              <a:rPr lang="ru-RU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800" dirty="0">
              <a:solidFill>
                <a:srgbClr val="0000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2512283781"/>
              </p:ext>
            </p:extLst>
          </p:nvPr>
        </p:nvGraphicFramePr>
        <p:xfrm>
          <a:off x="1953672" y="3113833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3450406" y="2575354"/>
            <a:ext cx="3494418" cy="914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Виды землевладения</a:t>
            </a:r>
            <a:endParaRPr lang="ru-RU" sz="3200" dirty="0">
              <a:solidFill>
                <a:schemeClr val="tx1"/>
              </a:solidFill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 flipH="1">
            <a:off x="3032449" y="3489754"/>
            <a:ext cx="634482" cy="69869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5305877" y="3489754"/>
            <a:ext cx="12572" cy="69869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6815183" y="3489754"/>
            <a:ext cx="625587" cy="69869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149289" y="4188444"/>
            <a:ext cx="1567543" cy="7381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название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49289" y="5441856"/>
            <a:ext cx="1567543" cy="7381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владелец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1863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254463" y="276225"/>
            <a:ext cx="34944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Изучаем исторические факты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032449" y="676335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ru-RU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Какие важные изменения происходят?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Появляются </a:t>
            </a:r>
            <a:r>
              <a:rPr lang="ru-RU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новый вид земельной собственности</a:t>
            </a:r>
            <a:r>
              <a:rPr lang="ru-RU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  </a:t>
            </a:r>
            <a:r>
              <a:rPr lang="ru-RU" b="1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новые собственники земли</a:t>
            </a:r>
            <a:r>
              <a:rPr lang="ru-RU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800" dirty="0">
              <a:solidFill>
                <a:srgbClr val="0000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3997195081"/>
              </p:ext>
            </p:extLst>
          </p:nvPr>
        </p:nvGraphicFramePr>
        <p:xfrm>
          <a:off x="1953671" y="3113833"/>
          <a:ext cx="6751789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3450406" y="2575354"/>
            <a:ext cx="3494418" cy="914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Виды землевладения</a:t>
            </a:r>
            <a:endParaRPr lang="ru-RU" sz="3200" dirty="0">
              <a:solidFill>
                <a:schemeClr val="tx1"/>
              </a:solidFill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 flipH="1">
            <a:off x="3032449" y="3489754"/>
            <a:ext cx="634482" cy="69869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5305877" y="3489754"/>
            <a:ext cx="12572" cy="69869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6815183" y="3489754"/>
            <a:ext cx="625587" cy="69869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8305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2029384575"/>
              </p:ext>
            </p:extLst>
          </p:nvPr>
        </p:nvGraphicFramePr>
        <p:xfrm>
          <a:off x="1679511" y="1346116"/>
          <a:ext cx="6203533" cy="35326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3254463" y="676335"/>
            <a:ext cx="3494418" cy="914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Виды землевладения</a:t>
            </a:r>
            <a:endParaRPr lang="ru-RU" sz="3200" dirty="0">
              <a:solidFill>
                <a:schemeClr val="tx1"/>
              </a:solidFill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3620278" y="1590735"/>
            <a:ext cx="0" cy="40011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6266930" y="1608395"/>
            <a:ext cx="3241" cy="38245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436914" y="137312"/>
            <a:ext cx="74515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Задание: Правильно соотнесите главные характеристики землевладения.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999585" y="4878739"/>
            <a:ext cx="11336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/>
              <a:t>личное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001672" y="4368346"/>
            <a:ext cx="14001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/>
              <a:t>условное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2723869" y="4187393"/>
            <a:ext cx="1409360" cy="4875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помещик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133229" y="3823185"/>
            <a:ext cx="1149674" cy="4875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боярин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941266" y="4936394"/>
            <a:ext cx="1332865" cy="4875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продажа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999585" y="5474458"/>
            <a:ext cx="1037463" cy="4875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обмен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282903" y="6081476"/>
            <a:ext cx="130516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/>
              <a:t>дарение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4941266" y="5454706"/>
            <a:ext cx="40005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/>
              <a:t>не передается по наследству</a:t>
            </a:r>
            <a:endParaRPr lang="ru-RU" sz="2400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614972" y="5943271"/>
            <a:ext cx="3479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/>
              <a:t>условие несения службы</a:t>
            </a:r>
            <a:endParaRPr lang="ru-RU" sz="2400" dirty="0"/>
          </a:p>
        </p:txBody>
      </p:sp>
      <p:pic>
        <p:nvPicPr>
          <p:cNvPr id="23" name="Рисунок 22"/>
          <p:cNvPicPr>
            <a:picLocks noChangeAspect="1"/>
          </p:cNvPicPr>
          <p:nvPr/>
        </p:nvPicPr>
        <p:blipFill>
          <a:blip r:embed="rId8" cstate="email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93060" y="473437"/>
            <a:ext cx="2024198" cy="3034815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/>
        </p:nvPicPr>
        <p:blipFill rotWithShape="1">
          <a:blip r:embed="rId9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14261" y="1799620"/>
            <a:ext cx="1434189" cy="2720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3901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254463" y="276225"/>
            <a:ext cx="34944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Изучаем исторические факты</a:t>
            </a:r>
            <a:endParaRPr lang="ru-RU" dirty="0"/>
          </a:p>
        </p:txBody>
      </p:sp>
      <p:sp>
        <p:nvSpPr>
          <p:cNvPr id="4" name="Объект 3"/>
          <p:cNvSpPr txBox="1">
            <a:spLocks/>
          </p:cNvSpPr>
          <p:nvPr/>
        </p:nvSpPr>
        <p:spPr>
          <a:xfrm>
            <a:off x="234951" y="671535"/>
            <a:ext cx="3976859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000" dirty="0" smtClean="0">
                <a:solidFill>
                  <a:srgbClr val="FF0000"/>
                </a:solidFill>
              </a:rPr>
              <a:t>1. Названия слободы Бронная свидетельствует о развитии в Москве в </a:t>
            </a:r>
            <a:r>
              <a:rPr lang="en-US" sz="2000" dirty="0">
                <a:solidFill>
                  <a:srgbClr val="FF0000"/>
                </a:solidFill>
              </a:rPr>
              <a:t>XV </a:t>
            </a:r>
            <a:r>
              <a:rPr lang="ru-RU" sz="2000" dirty="0" smtClean="0">
                <a:solidFill>
                  <a:srgbClr val="FF0000"/>
                </a:solidFill>
              </a:rPr>
              <a:t>веке…</a:t>
            </a:r>
          </a:p>
          <a:p>
            <a:pPr marL="457200" indent="-457200">
              <a:buFont typeface="Arial" panose="020B0604020202020204" pitchFamily="34" charset="0"/>
              <a:buAutoNum type="arabicParenR"/>
            </a:pPr>
            <a:r>
              <a:rPr lang="ru-RU" sz="2000" dirty="0"/>
              <a:t>ю</a:t>
            </a:r>
            <a:r>
              <a:rPr lang="ru-RU" sz="2000" dirty="0" smtClean="0"/>
              <a:t>велирного дела</a:t>
            </a:r>
          </a:p>
          <a:p>
            <a:pPr marL="457200" indent="-457200">
              <a:buFont typeface="Arial" panose="020B0604020202020204" pitchFamily="34" charset="0"/>
              <a:buAutoNum type="arabicParenR"/>
            </a:pPr>
            <a:r>
              <a:rPr lang="ru-RU" sz="2000" dirty="0" smtClean="0"/>
              <a:t>оружейного дела</a:t>
            </a:r>
          </a:p>
          <a:p>
            <a:pPr marL="457200" indent="-457200">
              <a:buFont typeface="Arial" panose="020B0604020202020204" pitchFamily="34" charset="0"/>
              <a:buAutoNum type="arabicParenR"/>
            </a:pPr>
            <a:r>
              <a:rPr lang="ru-RU" sz="2000" dirty="0" smtClean="0"/>
              <a:t>кожевенного дела</a:t>
            </a:r>
          </a:p>
          <a:p>
            <a:pPr marL="457200" indent="-457200">
              <a:buFont typeface="Arial" panose="020B0604020202020204" pitchFamily="34" charset="0"/>
              <a:buAutoNum type="arabicParenR"/>
            </a:pPr>
            <a:r>
              <a:rPr lang="ru-RU" sz="2000" dirty="0" smtClean="0"/>
              <a:t>бортничества</a:t>
            </a:r>
          </a:p>
        </p:txBody>
      </p:sp>
      <p:sp>
        <p:nvSpPr>
          <p:cNvPr id="5" name="Объект 4"/>
          <p:cNvSpPr txBox="1">
            <a:spLocks/>
          </p:cNvSpPr>
          <p:nvPr/>
        </p:nvSpPr>
        <p:spPr>
          <a:xfrm>
            <a:off x="3998382" y="728666"/>
            <a:ext cx="4193895" cy="2617117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000" dirty="0" smtClean="0">
                <a:solidFill>
                  <a:srgbClr val="FF0000"/>
                </a:solidFill>
              </a:rPr>
              <a:t>2. Чем занимались русские серебряники </a:t>
            </a:r>
            <a:r>
              <a:rPr lang="en-US" sz="2000" dirty="0">
                <a:solidFill>
                  <a:srgbClr val="FF0000"/>
                </a:solidFill>
              </a:rPr>
              <a:t>XV </a:t>
            </a:r>
            <a:r>
              <a:rPr lang="ru-RU" sz="2000" dirty="0" smtClean="0">
                <a:solidFill>
                  <a:srgbClr val="FF0000"/>
                </a:solidFill>
              </a:rPr>
              <a:t>века?</a:t>
            </a:r>
          </a:p>
          <a:p>
            <a:pPr marL="0" indent="0">
              <a:buNone/>
            </a:pPr>
            <a:r>
              <a:rPr lang="ru-RU" sz="2000" dirty="0" smtClean="0"/>
              <a:t>1) чеканили серебряную монету</a:t>
            </a:r>
          </a:p>
          <a:p>
            <a:pPr marL="0" indent="0">
              <a:buNone/>
            </a:pPr>
            <a:r>
              <a:rPr lang="ru-RU" sz="2000" dirty="0" smtClean="0"/>
              <a:t>2) отливали из серебра слитки</a:t>
            </a:r>
            <a:endParaRPr lang="en-US" sz="2000" dirty="0" smtClean="0"/>
          </a:p>
          <a:p>
            <a:pPr marL="0" indent="0">
              <a:buNone/>
            </a:pPr>
            <a:r>
              <a:rPr lang="ru-RU" sz="2000" dirty="0" smtClean="0"/>
              <a:t>3) производили серебряные пояса</a:t>
            </a:r>
          </a:p>
          <a:p>
            <a:pPr marL="0" indent="0">
              <a:buNone/>
            </a:pPr>
            <a:r>
              <a:rPr lang="ru-RU" sz="2000" dirty="0" smtClean="0"/>
              <a:t>4) украшали меховые одежды серебряными пуговицами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4985070"/>
              </p:ext>
            </p:extLst>
          </p:nvPr>
        </p:nvGraphicFramePr>
        <p:xfrm>
          <a:off x="6748881" y="5472511"/>
          <a:ext cx="1580020" cy="736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50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50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50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50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" name="Объект 4"/>
          <p:cNvSpPr txBox="1">
            <a:spLocks/>
          </p:cNvSpPr>
          <p:nvPr/>
        </p:nvSpPr>
        <p:spPr>
          <a:xfrm>
            <a:off x="466421" y="3606136"/>
            <a:ext cx="3503430" cy="2617117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000" dirty="0" smtClean="0">
                <a:solidFill>
                  <a:srgbClr val="FF0000"/>
                </a:solidFill>
              </a:rPr>
              <a:t>3. Важный торговый путь , связывавший Русь и Восток,…</a:t>
            </a:r>
          </a:p>
          <a:p>
            <a:pPr marL="0" indent="0">
              <a:buNone/>
            </a:pPr>
            <a:r>
              <a:rPr lang="ru-RU" sz="2000" dirty="0" smtClean="0"/>
              <a:t>1) река Днепр</a:t>
            </a:r>
          </a:p>
          <a:p>
            <a:pPr marL="0" indent="0">
              <a:buNone/>
            </a:pPr>
            <a:r>
              <a:rPr lang="ru-RU" sz="2000" dirty="0" smtClean="0"/>
              <a:t>2) река Волхов</a:t>
            </a:r>
            <a:endParaRPr lang="en-US" sz="2000" dirty="0" smtClean="0"/>
          </a:p>
          <a:p>
            <a:pPr marL="0" indent="0">
              <a:buNone/>
            </a:pPr>
            <a:r>
              <a:rPr lang="ru-RU" sz="2000" dirty="0" smtClean="0"/>
              <a:t>3) Москва-река</a:t>
            </a:r>
          </a:p>
          <a:p>
            <a:pPr marL="0" indent="0">
              <a:buNone/>
            </a:pPr>
            <a:r>
              <a:rPr lang="ru-RU" sz="2000" dirty="0" smtClean="0"/>
              <a:t>4) река Ока</a:t>
            </a:r>
          </a:p>
        </p:txBody>
      </p:sp>
      <p:sp>
        <p:nvSpPr>
          <p:cNvPr id="16" name="Объект 4"/>
          <p:cNvSpPr txBox="1">
            <a:spLocks/>
          </p:cNvSpPr>
          <p:nvPr/>
        </p:nvSpPr>
        <p:spPr>
          <a:xfrm>
            <a:off x="3998382" y="3591994"/>
            <a:ext cx="3503430" cy="2617117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000" dirty="0" smtClean="0">
                <a:solidFill>
                  <a:srgbClr val="FF0000"/>
                </a:solidFill>
              </a:rPr>
              <a:t>3. Сукно- это</a:t>
            </a:r>
          </a:p>
          <a:p>
            <a:pPr marL="0" indent="0">
              <a:buNone/>
            </a:pPr>
            <a:r>
              <a:rPr lang="ru-RU" sz="2000" dirty="0" smtClean="0"/>
              <a:t>1) головной убор боярина</a:t>
            </a:r>
          </a:p>
          <a:p>
            <a:pPr marL="0" indent="0">
              <a:buNone/>
            </a:pPr>
            <a:r>
              <a:rPr lang="ru-RU" sz="2000" dirty="0" smtClean="0"/>
              <a:t>2) итальянская монета</a:t>
            </a:r>
            <a:endParaRPr lang="en-US" sz="2000" dirty="0" smtClean="0"/>
          </a:p>
          <a:p>
            <a:pPr marL="0" indent="0">
              <a:buNone/>
            </a:pPr>
            <a:r>
              <a:rPr lang="ru-RU" sz="2000" dirty="0" smtClean="0"/>
              <a:t>3) кожаные сапоги</a:t>
            </a:r>
          </a:p>
          <a:p>
            <a:pPr marL="0" indent="0">
              <a:buNone/>
            </a:pPr>
            <a:r>
              <a:rPr lang="ru-RU" sz="2000" dirty="0" smtClean="0"/>
              <a:t>4) Шерстяная ткань</a:t>
            </a:r>
          </a:p>
        </p:txBody>
      </p:sp>
    </p:spTree>
    <p:extLst>
      <p:ext uri="{BB962C8B-B14F-4D97-AF65-F5344CB8AC3E}">
        <p14:creationId xmlns:p14="http://schemas.microsoft.com/office/powerpoint/2010/main" val="1723723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413" y="0"/>
            <a:ext cx="29953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Работаем с хронологией.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35050" y="371535"/>
            <a:ext cx="3171585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>
                <a:solidFill>
                  <a:srgbClr val="FF0000"/>
                </a:solidFill>
              </a:rPr>
              <a:t>1. К какому времени относится начало политической раздробленности Руси? </a:t>
            </a:r>
          </a:p>
          <a:p>
            <a:pPr marL="457200" indent="-457200">
              <a:buAutoNum type="arabicParenR"/>
            </a:pPr>
            <a:r>
              <a:rPr lang="ru-RU" sz="2000" dirty="0"/>
              <a:t>п</a:t>
            </a:r>
            <a:r>
              <a:rPr lang="ru-RU" sz="2000" dirty="0" smtClean="0"/>
              <a:t>ервой половине  </a:t>
            </a:r>
            <a:r>
              <a:rPr lang="en-US" sz="2000" dirty="0" smtClean="0"/>
              <a:t>IX </a:t>
            </a:r>
            <a:r>
              <a:rPr lang="ru-RU" sz="2000" dirty="0" smtClean="0"/>
              <a:t>в.</a:t>
            </a:r>
          </a:p>
          <a:p>
            <a:pPr marL="457200" indent="-457200">
              <a:buAutoNum type="arabicParenR"/>
            </a:pPr>
            <a:r>
              <a:rPr lang="ru-RU" sz="2000" dirty="0" smtClean="0"/>
              <a:t>середине   </a:t>
            </a:r>
            <a:r>
              <a:rPr lang="en-US" sz="2000" dirty="0" smtClean="0"/>
              <a:t>X</a:t>
            </a:r>
            <a:r>
              <a:rPr lang="ru-RU" sz="2000" dirty="0" smtClean="0"/>
              <a:t> в.</a:t>
            </a:r>
          </a:p>
          <a:p>
            <a:pPr marL="457200" indent="-457200">
              <a:buAutoNum type="arabicParenR"/>
            </a:pPr>
            <a:r>
              <a:rPr lang="ru-RU" sz="2000" dirty="0" smtClean="0"/>
              <a:t>началу   </a:t>
            </a:r>
            <a:r>
              <a:rPr lang="en-US" sz="2000" dirty="0" smtClean="0"/>
              <a:t>XI </a:t>
            </a:r>
            <a:r>
              <a:rPr lang="ru-RU" sz="2000" dirty="0" smtClean="0"/>
              <a:t>в.</a:t>
            </a:r>
          </a:p>
          <a:p>
            <a:pPr marL="457200" indent="-457200">
              <a:buAutoNum type="arabicParenR"/>
            </a:pPr>
            <a:r>
              <a:rPr lang="ru-RU" sz="2000" dirty="0" smtClean="0"/>
              <a:t>кон</a:t>
            </a:r>
            <a:r>
              <a:rPr lang="en-US" sz="2000" dirty="0" smtClean="0"/>
              <a:t>w</a:t>
            </a:r>
            <a:r>
              <a:rPr lang="ru-RU" sz="2000" dirty="0" smtClean="0"/>
              <a:t>у  </a:t>
            </a:r>
            <a:r>
              <a:rPr lang="en-US" sz="2000" dirty="0" smtClean="0"/>
              <a:t>XI</a:t>
            </a:r>
            <a:r>
              <a:rPr lang="ru-RU" sz="2000" dirty="0" smtClean="0"/>
              <a:t> в.</a:t>
            </a:r>
            <a:endParaRPr lang="ru-RU" sz="2000" dirty="0"/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3854999" y="522412"/>
            <a:ext cx="290036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>
                <a:solidFill>
                  <a:srgbClr val="FF0000"/>
                </a:solidFill>
              </a:rPr>
              <a:t>2.Кто из названых князей правил раньше других?</a:t>
            </a:r>
          </a:p>
          <a:p>
            <a:pPr marL="457200" indent="-457200">
              <a:buAutoNum type="arabicParenR"/>
            </a:pPr>
            <a:r>
              <a:rPr lang="ru-RU" sz="2000" dirty="0" smtClean="0"/>
              <a:t>Василий </a:t>
            </a:r>
            <a:r>
              <a:rPr lang="en-US" sz="2000" dirty="0" smtClean="0"/>
              <a:t>I</a:t>
            </a:r>
            <a:endParaRPr lang="ru-RU" sz="2000" dirty="0" smtClean="0"/>
          </a:p>
          <a:p>
            <a:pPr marL="457200" indent="-457200">
              <a:buAutoNum type="arabicParenR"/>
            </a:pPr>
            <a:r>
              <a:rPr lang="ru-RU" sz="2000" dirty="0" smtClean="0"/>
              <a:t>Иван Калита</a:t>
            </a:r>
            <a:endParaRPr lang="en-US" sz="2000" dirty="0" smtClean="0"/>
          </a:p>
          <a:p>
            <a:pPr marL="457200" indent="-457200">
              <a:buFont typeface="Arial" panose="020B0604020202020204" pitchFamily="34" charset="0"/>
              <a:buAutoNum type="arabicParenR"/>
            </a:pPr>
            <a:r>
              <a:rPr lang="ru-RU" sz="2000" dirty="0"/>
              <a:t>Ярослав </a:t>
            </a:r>
            <a:r>
              <a:rPr lang="ru-RU" sz="2000" dirty="0" smtClean="0"/>
              <a:t>Мудрый</a:t>
            </a:r>
          </a:p>
          <a:p>
            <a:pPr marL="457200" indent="-457200">
              <a:buFont typeface="Arial" panose="020B0604020202020204" pitchFamily="34" charset="0"/>
              <a:buAutoNum type="arabicParenR"/>
            </a:pPr>
            <a:r>
              <a:rPr lang="ru-RU" sz="2000" dirty="0" smtClean="0"/>
              <a:t>Дмитрий Иванович (Донской)</a:t>
            </a:r>
            <a:endParaRPr lang="ru-RU" sz="2000" dirty="0"/>
          </a:p>
          <a:p>
            <a:pPr marL="457200" indent="-457200">
              <a:buAutoNum type="arabicParenR"/>
            </a:pPr>
            <a:endParaRPr lang="ru-RU" sz="2000" dirty="0" smtClean="0"/>
          </a:p>
        </p:txBody>
      </p:sp>
      <p:sp>
        <p:nvSpPr>
          <p:cNvPr id="7" name="Прямоугольник 6"/>
          <p:cNvSpPr/>
          <p:nvPr/>
        </p:nvSpPr>
        <p:spPr>
          <a:xfrm>
            <a:off x="6991933" y="454795"/>
            <a:ext cx="2152067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3</a:t>
            </a:r>
            <a:r>
              <a:rPr lang="ru-RU" sz="2000" dirty="0" smtClean="0">
                <a:solidFill>
                  <a:srgbClr val="FF0000"/>
                </a:solidFill>
              </a:rPr>
              <a:t>. В каком году произошла Куликовская битва</a:t>
            </a:r>
          </a:p>
          <a:p>
            <a:pPr marL="457200" indent="-457200">
              <a:buAutoNum type="arabicParenR"/>
            </a:pPr>
            <a:r>
              <a:rPr lang="ru-RU" sz="2000" dirty="0" smtClean="0"/>
              <a:t>1054 году</a:t>
            </a:r>
          </a:p>
          <a:p>
            <a:pPr marL="457200" indent="-457200">
              <a:buAutoNum type="arabicParenR"/>
            </a:pPr>
            <a:r>
              <a:rPr lang="ru-RU" sz="2000" dirty="0" smtClean="0"/>
              <a:t>1382 году</a:t>
            </a:r>
          </a:p>
          <a:p>
            <a:pPr marL="457200" indent="-457200">
              <a:buAutoNum type="arabicParenR"/>
            </a:pPr>
            <a:r>
              <a:rPr lang="ru-RU" sz="2000" dirty="0" smtClean="0"/>
              <a:t>1408 году</a:t>
            </a:r>
          </a:p>
          <a:p>
            <a:pPr marL="457200" indent="-457200">
              <a:buAutoNum type="arabicParenR"/>
            </a:pPr>
            <a:r>
              <a:rPr lang="ru-RU" sz="2000" dirty="0" smtClean="0"/>
              <a:t>1380 году</a:t>
            </a:r>
          </a:p>
        </p:txBody>
      </p:sp>
      <p:sp>
        <p:nvSpPr>
          <p:cNvPr id="8" name="Объект 3"/>
          <p:cNvSpPr txBox="1">
            <a:spLocks/>
          </p:cNvSpPr>
          <p:nvPr/>
        </p:nvSpPr>
        <p:spPr>
          <a:xfrm>
            <a:off x="299581" y="3363770"/>
            <a:ext cx="500559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2000" dirty="0" smtClean="0">
                <a:solidFill>
                  <a:srgbClr val="FF0000"/>
                </a:solidFill>
              </a:rPr>
              <a:t>4. Какое из событий произошло позже других?</a:t>
            </a:r>
          </a:p>
          <a:p>
            <a:pPr marL="457200" indent="-457200">
              <a:buFont typeface="Arial" panose="020B0604020202020204" pitchFamily="34" charset="0"/>
              <a:buAutoNum type="arabicParenR"/>
            </a:pPr>
            <a:r>
              <a:rPr lang="ru-RU" sz="2000" dirty="0" smtClean="0"/>
              <a:t>Куликовская битва</a:t>
            </a:r>
          </a:p>
          <a:p>
            <a:pPr marL="457200" indent="-457200">
              <a:buFont typeface="Arial" panose="020B0604020202020204" pitchFamily="34" charset="0"/>
              <a:buAutoNum type="arabicParenR"/>
            </a:pPr>
            <a:r>
              <a:rPr lang="ru-RU" sz="2000" dirty="0" smtClean="0"/>
              <a:t>Крещение Руси</a:t>
            </a:r>
          </a:p>
          <a:p>
            <a:pPr marL="457200" indent="-457200">
              <a:buFont typeface="Arial" panose="020B0604020202020204" pitchFamily="34" charset="0"/>
              <a:buAutoNum type="arabicParenR"/>
            </a:pPr>
            <a:r>
              <a:rPr lang="ru-RU" sz="2000" dirty="0" smtClean="0"/>
              <a:t>Создание Русской Правды</a:t>
            </a:r>
          </a:p>
          <a:p>
            <a:pPr marL="457200" indent="-457200">
              <a:buFont typeface="Arial" panose="020B0604020202020204" pitchFamily="34" charset="0"/>
              <a:buAutoNum type="arabicParenR"/>
            </a:pPr>
            <a:r>
              <a:rPr lang="ru-RU" sz="2000" dirty="0" smtClean="0"/>
              <a:t>поход </a:t>
            </a:r>
            <a:r>
              <a:rPr lang="ru-RU" sz="2000" dirty="0" err="1" smtClean="0"/>
              <a:t>Едигея</a:t>
            </a:r>
            <a:r>
              <a:rPr lang="ru-RU" sz="2000" dirty="0" smtClean="0"/>
              <a:t> на Русь</a:t>
            </a:r>
            <a:endParaRPr lang="ru-RU" sz="2000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7746643"/>
              </p:ext>
            </p:extLst>
          </p:nvPr>
        </p:nvGraphicFramePr>
        <p:xfrm>
          <a:off x="4432005" y="5744714"/>
          <a:ext cx="421338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533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33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33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33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026" name="Picture 2" descr="https://interesnyefakty.org/wp-content/uploads/Knyaz-YAroslav-Mudryj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653544" y="3363770"/>
            <a:ext cx="1486670" cy="177842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6962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254463" y="276225"/>
            <a:ext cx="29841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Работаем с хронологией </a:t>
            </a:r>
            <a:endParaRPr lang="ru-RU" dirty="0"/>
          </a:p>
        </p:txBody>
      </p:sp>
      <p:sp>
        <p:nvSpPr>
          <p:cNvPr id="4" name="Объект 3"/>
          <p:cNvSpPr txBox="1">
            <a:spLocks/>
          </p:cNvSpPr>
          <p:nvPr/>
        </p:nvSpPr>
        <p:spPr>
          <a:xfrm>
            <a:off x="156602" y="676335"/>
            <a:ext cx="8427561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ru-RU" sz="2000" dirty="0" smtClean="0">
                <a:solidFill>
                  <a:srgbClr val="FF0000"/>
                </a:solidFill>
              </a:rPr>
              <a:t>Установите соответствие между событиями и их датами.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rgbClr val="0000FF"/>
                </a:solidFill>
              </a:rPr>
              <a:t>СОБЫТИЯ                                                                                     ДАТЫ</a:t>
            </a:r>
          </a:p>
          <a:p>
            <a:pPr marL="0" indent="0">
              <a:buNone/>
            </a:pPr>
            <a:r>
              <a:rPr lang="ru-RU" sz="2000" dirty="0" smtClean="0"/>
              <a:t>А) составление «Повести временных лет»                    1) </a:t>
            </a:r>
            <a:r>
              <a:rPr lang="en-US" sz="2000" dirty="0" smtClean="0"/>
              <a:t>IX </a:t>
            </a:r>
            <a:r>
              <a:rPr lang="ru-RU" sz="2000" dirty="0" smtClean="0"/>
              <a:t>век</a:t>
            </a:r>
          </a:p>
          <a:p>
            <a:pPr marL="0" indent="0">
              <a:buNone/>
            </a:pPr>
            <a:r>
              <a:rPr lang="ru-RU" sz="2000" dirty="0" smtClean="0"/>
              <a:t>Б) Крещение Руси                                                                  2) </a:t>
            </a:r>
            <a:r>
              <a:rPr lang="en-US" sz="2000" dirty="0" smtClean="0"/>
              <a:t>X</a:t>
            </a:r>
            <a:r>
              <a:rPr lang="ru-RU" sz="2000" dirty="0" smtClean="0"/>
              <a:t> век</a:t>
            </a:r>
          </a:p>
          <a:p>
            <a:pPr marL="0" indent="0">
              <a:buNone/>
            </a:pPr>
            <a:r>
              <a:rPr lang="ru-RU" sz="2000" dirty="0" smtClean="0"/>
              <a:t>В) перенос столицы Руси в Киев                                        3)</a:t>
            </a:r>
            <a:r>
              <a:rPr lang="en-US" sz="2000" dirty="0" smtClean="0"/>
              <a:t> XI</a:t>
            </a:r>
            <a:r>
              <a:rPr lang="ru-RU" sz="2000" dirty="0" smtClean="0"/>
              <a:t> век</a:t>
            </a:r>
          </a:p>
          <a:p>
            <a:pPr marL="0" indent="0">
              <a:buNone/>
            </a:pPr>
            <a:r>
              <a:rPr lang="ru-RU" sz="2000" dirty="0" smtClean="0"/>
              <a:t>Г) написание «Слова о Законе и Благодати»                 4)</a:t>
            </a:r>
            <a:r>
              <a:rPr lang="en-US" sz="2000" dirty="0" smtClean="0"/>
              <a:t> XII</a:t>
            </a:r>
            <a:r>
              <a:rPr lang="ru-RU" sz="2000" dirty="0" smtClean="0"/>
              <a:t> век</a:t>
            </a:r>
          </a:p>
          <a:p>
            <a:pPr marL="0" indent="0">
              <a:buNone/>
            </a:pPr>
            <a:r>
              <a:rPr lang="ru-RU" sz="2000" dirty="0" smtClean="0"/>
              <a:t>митрополита </a:t>
            </a:r>
            <a:r>
              <a:rPr lang="ru-RU" sz="2000" dirty="0" err="1" smtClean="0"/>
              <a:t>Илариона</a:t>
            </a:r>
            <a:endParaRPr lang="ru-RU" sz="2000" dirty="0" smtClean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9624208"/>
              </p:ext>
            </p:extLst>
          </p:nvPr>
        </p:nvGraphicFramePr>
        <p:xfrm>
          <a:off x="7270307" y="1828799"/>
          <a:ext cx="1369839" cy="736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25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07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82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82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6698">
                <a:tc>
                  <a:txBody>
                    <a:bodyPr/>
                    <a:lstStyle/>
                    <a:p>
                      <a:r>
                        <a:rPr lang="ru-RU" dirty="0" smtClean="0"/>
                        <a:t>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Б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24156" y="3391214"/>
            <a:ext cx="2692452" cy="17958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6602" y="3442997"/>
            <a:ext cx="2537927" cy="190344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08120" y="5062156"/>
            <a:ext cx="3777900" cy="17958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Рисунок 12"/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286020" y="3526971"/>
            <a:ext cx="2578110" cy="25006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760427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7309" y="96553"/>
            <a:ext cx="55609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0000FF"/>
                </a:solidFill>
              </a:rPr>
              <a:t>Рассмотрите изображение и выполните задания.</a:t>
            </a:r>
            <a:endParaRPr lang="ru-RU" sz="2000" dirty="0">
              <a:solidFill>
                <a:srgbClr val="0000FF"/>
              </a:solidFill>
            </a:endParaRPr>
          </a:p>
        </p:txBody>
      </p:sp>
      <p:sp>
        <p:nvSpPr>
          <p:cNvPr id="6" name="Объект 3"/>
          <p:cNvSpPr txBox="1">
            <a:spLocks/>
          </p:cNvSpPr>
          <p:nvPr/>
        </p:nvSpPr>
        <p:spPr>
          <a:xfrm>
            <a:off x="3893537" y="650035"/>
            <a:ext cx="5107588" cy="5615508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7800" indent="-177800">
              <a:buFont typeface="Arial" panose="020B0604020202020204" pitchFamily="34" charset="0"/>
              <a:buAutoNum type="arabicParenR"/>
            </a:pPr>
            <a:r>
              <a:rPr lang="ru-RU" sz="1800" dirty="0" smtClean="0">
                <a:solidFill>
                  <a:srgbClr val="FF0000"/>
                </a:solidFill>
              </a:rPr>
              <a:t>Какие суждения о данном </a:t>
            </a:r>
            <a:r>
              <a:rPr lang="ru-RU" sz="1800" dirty="0" err="1" smtClean="0">
                <a:solidFill>
                  <a:srgbClr val="FF0000"/>
                </a:solidFill>
              </a:rPr>
              <a:t>изображеннии</a:t>
            </a:r>
            <a:r>
              <a:rPr lang="ru-RU" sz="1800" dirty="0" smtClean="0">
                <a:solidFill>
                  <a:srgbClr val="FF0000"/>
                </a:solidFill>
              </a:rPr>
              <a:t> являются верными?</a:t>
            </a:r>
          </a:p>
          <a:p>
            <a:pPr marL="0" indent="0">
              <a:buNone/>
            </a:pPr>
            <a:r>
              <a:rPr lang="ru-RU" sz="1800" dirty="0" smtClean="0">
                <a:solidFill>
                  <a:srgbClr val="FF0000"/>
                </a:solidFill>
              </a:rPr>
              <a:t>Выберите </a:t>
            </a:r>
            <a:r>
              <a:rPr lang="ru-RU" sz="1800" dirty="0" smtClean="0">
                <a:solidFill>
                  <a:srgbClr val="0000FF"/>
                </a:solidFill>
              </a:rPr>
              <a:t>три суждения </a:t>
            </a:r>
            <a:r>
              <a:rPr lang="ru-RU" sz="1800" dirty="0" smtClean="0">
                <a:solidFill>
                  <a:srgbClr val="FF0000"/>
                </a:solidFill>
              </a:rPr>
              <a:t>из шести предложенных. Отметьте их знаком</a:t>
            </a:r>
          </a:p>
          <a:p>
            <a:pPr marL="0" indent="0">
              <a:buNone/>
            </a:pPr>
            <a:endParaRPr lang="ru-RU" sz="2000" dirty="0" smtClean="0">
              <a:solidFill>
                <a:srgbClr val="FF0000"/>
              </a:solidFill>
            </a:endParaRPr>
          </a:p>
          <a:p>
            <a:pPr marL="269875" indent="-269875">
              <a:buNone/>
            </a:pPr>
            <a:r>
              <a:rPr lang="ru-RU" sz="2000" dirty="0" smtClean="0">
                <a:solidFill>
                  <a:srgbClr val="FF0000"/>
                </a:solidFill>
              </a:rPr>
              <a:t>     </a:t>
            </a:r>
            <a:r>
              <a:rPr lang="ru-RU" sz="1800" dirty="0" smtClean="0"/>
              <a:t>На рисунке изображен московский князь Василий </a:t>
            </a:r>
            <a:r>
              <a:rPr lang="en-US" sz="1800" dirty="0" smtClean="0"/>
              <a:t>II</a:t>
            </a:r>
            <a:endParaRPr lang="ru-RU" sz="1800" dirty="0" smtClean="0"/>
          </a:p>
          <a:p>
            <a:pPr marL="269875" indent="-269875">
              <a:buNone/>
            </a:pPr>
            <a:r>
              <a:rPr lang="ru-RU" sz="1800" dirty="0" smtClean="0"/>
              <a:t>     Включил в состав Московского княжества Муром.</a:t>
            </a:r>
            <a:endParaRPr lang="ru-RU" sz="1800" dirty="0"/>
          </a:p>
          <a:p>
            <a:pPr marL="269875" indent="-269875">
              <a:buNone/>
            </a:pPr>
            <a:r>
              <a:rPr lang="ru-RU" sz="1800" dirty="0" smtClean="0"/>
              <a:t>     При нём в Москве был построен сосновый Кремль. </a:t>
            </a:r>
          </a:p>
          <a:p>
            <a:pPr marL="269875" indent="-269875">
              <a:buNone/>
            </a:pPr>
            <a:r>
              <a:rPr lang="ru-RU" sz="1800" dirty="0" smtClean="0"/>
              <a:t>     Изображенный человек был внуком Дмитрия Донского.</a:t>
            </a:r>
            <a:endParaRPr lang="ru-RU" sz="1800" dirty="0"/>
          </a:p>
          <a:p>
            <a:pPr marL="269875" indent="-269875">
              <a:buNone/>
            </a:pPr>
            <a:r>
              <a:rPr lang="ru-RU" sz="1800" dirty="0" smtClean="0"/>
              <a:t>     Изображенный человек имел прозвище Тёмный.</a:t>
            </a:r>
          </a:p>
          <a:p>
            <a:pPr marL="269875" indent="-269875">
              <a:buNone/>
            </a:pPr>
            <a:r>
              <a:rPr lang="ru-RU" sz="1800" dirty="0"/>
              <a:t> </a:t>
            </a:r>
            <a:r>
              <a:rPr lang="ru-RU" sz="1800" dirty="0" smtClean="0"/>
              <a:t>    </a:t>
            </a:r>
            <a:r>
              <a:rPr lang="ru-RU" sz="1800" dirty="0"/>
              <a:t>На рисунке изображен московский князь Василий </a:t>
            </a:r>
            <a:r>
              <a:rPr lang="en-US" sz="1800" dirty="0" smtClean="0"/>
              <a:t>I</a:t>
            </a:r>
            <a:r>
              <a:rPr lang="ru-RU" sz="1800" dirty="0" smtClean="0"/>
              <a:t>.</a:t>
            </a:r>
            <a:endParaRPr lang="ru-RU" sz="1800" dirty="0"/>
          </a:p>
          <a:p>
            <a:pPr marL="0" indent="0">
              <a:buNone/>
            </a:pPr>
            <a:r>
              <a:rPr lang="ru-RU" sz="1800" dirty="0" smtClean="0"/>
              <a:t>      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02284" y="1549126"/>
            <a:ext cx="445047" cy="445047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50083" y="2098453"/>
            <a:ext cx="396274" cy="402371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email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53565" y="2739587"/>
            <a:ext cx="401216" cy="401216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email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50083" y="3300919"/>
            <a:ext cx="401216" cy="401216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4" cstate="email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53565" y="3855507"/>
            <a:ext cx="401216" cy="401216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4" cstate="email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53565" y="4429179"/>
            <a:ext cx="401216" cy="401216"/>
          </a:xfrm>
          <a:prstGeom prst="rect">
            <a:avLst/>
          </a:prstGeom>
        </p:spPr>
      </p:pic>
      <p:pic>
        <p:nvPicPr>
          <p:cNvPr id="2050" name="Picture 2" descr="https://istoriyakratko.ru/wp-content/uploads/2018/04/Vasilij-Temnyj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4510" y="716756"/>
            <a:ext cx="3383846" cy="4676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50083" y="5029169"/>
            <a:ext cx="396274" cy="402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2257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460</TotalTime>
  <Words>438</Words>
  <Application>Microsoft Office PowerPoint</Application>
  <PresentationFormat>Экран (4:3)</PresentationFormat>
  <Paragraphs>109</Paragraphs>
  <Slides>8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Мама</dc:creator>
  <cp:lastModifiedBy>school_4_201</cp:lastModifiedBy>
  <cp:revision>43</cp:revision>
  <dcterms:created xsi:type="dcterms:W3CDTF">2019-03-17T07:13:49Z</dcterms:created>
  <dcterms:modified xsi:type="dcterms:W3CDTF">2018-05-25T17:20:32Z</dcterms:modified>
</cp:coreProperties>
</file>