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_rels/presentation.xml.rels" ContentType="application/vnd.openxmlformats-package.relationships+xml"/>
  <Override PartName="/ppt/media/image6.png" ContentType="image/png"/>
  <Override PartName="/ppt/media/image1.jpeg" ContentType="image/jpeg"/>
  <Override PartName="/ppt/media/image2.jpeg" ContentType="image/jpeg"/>
  <Override PartName="/ppt/media/image3.png" ContentType="image/png"/>
  <Override PartName="/ppt/media/image7.png" ContentType="image/png"/>
  <Override PartName="/ppt/media/image4.png" ContentType="image/png"/>
  <Override PartName="/ppt/media/image8.png" ContentType="image/png"/>
  <Override PartName="/ppt/media/image5.png" ContentType="image/png"/>
  <Override PartName="/ppt/slideLayouts/slideLayout1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_rels/slideLayout16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slideLayout2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8.xml" ContentType="application/vnd.openxmlformats-officedocument.presentationml.slideLayout+xml"/>
  <Override PartName="/ppt/presentation.xml" ContentType="application/vnd.openxmlformats-officedocument.presentationml.presentation.main+xml"/>
  <Override PartName="/ppt/slides/_rels/slide28.xml.rels" ContentType="application/vnd.openxmlformats-package.relationships+xml"/>
  <Override PartName="/ppt/slides/_rels/slide39.xml.rels" ContentType="application/vnd.openxmlformats-package.relationships+xml"/>
  <Override PartName="/ppt/slides/_rels/slide37.xml.rels" ContentType="application/vnd.openxmlformats-package.relationships+xml"/>
  <Override PartName="/ppt/slides/_rels/slide12.xml.rels" ContentType="application/vnd.openxmlformats-package.relationships+xml"/>
  <Override PartName="/ppt/slides/_rels/slide35.xml.rels" ContentType="application/vnd.openxmlformats-package.relationships+xml"/>
  <Override PartName="/ppt/slides/_rels/slide10.xml.rels" ContentType="application/vnd.openxmlformats-package.relationships+xml"/>
  <Override PartName="/ppt/slides/_rels/slide33.xml.rels" ContentType="application/vnd.openxmlformats-package.relationships+xml"/>
  <Override PartName="/ppt/slides/_rels/slide31.xml.rels" ContentType="application/vnd.openxmlformats-package.relationships+xml"/>
  <Override PartName="/ppt/slides/_rels/slide2.xml.rels" ContentType="application/vnd.openxmlformats-package.relationships+xml"/>
  <Override PartName="/ppt/slides/_rels/slide18.xml.rels" ContentType="application/vnd.openxmlformats-package.relationships+xml"/>
  <Override PartName="/ppt/slides/_rels/slide16.xml.rels" ContentType="application/vnd.openxmlformats-package.relationships+xml"/>
  <Override PartName="/ppt/slides/_rels/slide14.xml.rels" ContentType="application/vnd.openxmlformats-package.relationships+xml"/>
  <Override PartName="/ppt/slides/_rels/slide8.xml.rels" ContentType="application/vnd.openxmlformats-package.relationships+xml"/>
  <Override PartName="/ppt/slides/_rels/slide25.xml.rels" ContentType="application/vnd.openxmlformats-package.relationships+xml"/>
  <Override PartName="/ppt/slides/_rels/slide6.xml.rels" ContentType="application/vnd.openxmlformats-package.relationships+xml"/>
  <Override PartName="/ppt/slides/_rels/slide23.xml.rels" ContentType="application/vnd.openxmlformats-package.relationships+xml"/>
  <Override PartName="/ppt/slides/_rels/slide21.xml.rels" ContentType="application/vnd.openxmlformats-package.relationships+xml"/>
  <Override PartName="/ppt/slides/_rels/slide4.xml.rels" ContentType="application/vnd.openxmlformats-package.relationships+xml"/>
  <Override PartName="/ppt/slides/_rels/slide40.xml.rels" ContentType="application/vnd.openxmlformats-package.relationships+xml"/>
  <Override PartName="/ppt/slides/_rels/slide29.xml.rels" ContentType="application/vnd.openxmlformats-package.relationships+xml"/>
  <Override PartName="/ppt/slides/_rels/slide27.xml.rels" ContentType="application/vnd.openxmlformats-package.relationships+xml"/>
  <Override PartName="/ppt/slides/_rels/slide38.xml.rels" ContentType="application/vnd.openxmlformats-package.relationships+xml"/>
  <Override PartName="/ppt/slides/_rels/slide13.xml.rels" ContentType="application/vnd.openxmlformats-package.relationships+xml"/>
  <Override PartName="/ppt/slides/_rels/slide36.xml.rels" ContentType="application/vnd.openxmlformats-package.relationships+xml"/>
  <Override PartName="/ppt/slides/_rels/slide11.xml.rels" ContentType="application/vnd.openxmlformats-package.relationships+xml"/>
  <Override PartName="/ppt/slides/_rels/slide34.xml.rels" ContentType="application/vnd.openxmlformats-package.relationships+xml"/>
  <Override PartName="/ppt/slides/_rels/slide32.xml.rels" ContentType="application/vnd.openxmlformats-package.relationships+xml"/>
  <Override PartName="/ppt/slides/_rels/slide30.xml.rels" ContentType="application/vnd.openxmlformats-package.relationships+xml"/>
  <Override PartName="/ppt/slides/_rels/slide3.xml.rels" ContentType="application/vnd.openxmlformats-package.relationships+xml"/>
  <Override PartName="/ppt/slides/_rels/slide1.xml.rels" ContentType="application/vnd.openxmlformats-package.relationships+xml"/>
  <Override PartName="/ppt/slides/_rels/slide19.xml.rels" ContentType="application/vnd.openxmlformats-package.relationships+xml"/>
  <Override PartName="/ppt/slides/_rels/slide17.xml.rels" ContentType="application/vnd.openxmlformats-package.relationships+xml"/>
  <Override PartName="/ppt/slides/_rels/slide15.xml.rels" ContentType="application/vnd.openxmlformats-package.relationships+xml"/>
  <Override PartName="/ppt/slides/_rels/slide9.xml.rels" ContentType="application/vnd.openxmlformats-package.relationships+xml"/>
  <Override PartName="/ppt/slides/_rels/slide26.xml.rels" ContentType="application/vnd.openxmlformats-package.relationships+xml"/>
  <Override PartName="/ppt/slides/_rels/slide7.xml.rels" ContentType="application/vnd.openxmlformats-package.relationships+xml"/>
  <Override PartName="/ppt/slides/_rels/slide24.xml.rels" ContentType="application/vnd.openxmlformats-package.relationships+xml"/>
  <Override PartName="/ppt/slides/_rels/slide22.xml.rels" ContentType="application/vnd.openxmlformats-package.relationships+xml"/>
  <Override PartName="/ppt/slides/_rels/slide5.xml.rels" ContentType="application/vnd.openxmlformats-package.relationships+xml"/>
  <Override PartName="/ppt/slides/_rels/slide20.xml.rels" ContentType="application/vnd.openxmlformats-package.relationships+xml"/>
  <Override PartName="/ppt/slides/_rels/slide41.xml.rels" ContentType="application/vnd.openxmlformats-package.relationships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3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5.xml" ContentType="application/vnd.openxmlformats-officedocument.presentationml.slide+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6.xml" ContentType="application/vnd.openxmlformats-officedocument.presentationml.slide+xml"/>
  <Override PartName="/ppt/slides/slide7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9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13.xml" ContentType="application/vnd.openxmlformats-officedocument.presentationml.slide+xml"/>
  <Override PartName="/ppt/slides/slide4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0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17.xml" ContentType="application/vnd.openxmlformats-officedocument.presentationml.slide+xml"/>
  <Override PartName="/ppt/slides/slide8.xml" ContentType="application/vnd.openxmlformats-officedocument.presentationml.slide+xml"/>
  <Override PartName="/ppt/slides/slide26.xml" ContentType="application/vnd.openxmlformats-officedocument.presentationml.slide+xml"/>
  <Override PartName="/ppt/slides/slide3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7.xml" ContentType="application/vnd.openxmlformats-officedocument.presentationml.slide+xml"/>
  <Override PartName="/ppt/slides/slide39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2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</p:sldIdLst>
  <p:sldSz cx="9144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37" Type="http://schemas.openxmlformats.org/officeDocument/2006/relationships/slide" Target="slides/slide34.xml"/><Relationship Id="rId38" Type="http://schemas.openxmlformats.org/officeDocument/2006/relationships/slide" Target="slides/slide35.xml"/><Relationship Id="rId39" Type="http://schemas.openxmlformats.org/officeDocument/2006/relationships/slide" Target="slides/slide36.xml"/><Relationship Id="rId40" Type="http://schemas.openxmlformats.org/officeDocument/2006/relationships/slide" Target="slides/slide37.xml"/><Relationship Id="rId41" Type="http://schemas.openxmlformats.org/officeDocument/2006/relationships/slide" Target="slides/slide38.xml"/><Relationship Id="rId42" Type="http://schemas.openxmlformats.org/officeDocument/2006/relationships/slide" Target="slides/slide39.xml"/><Relationship Id="rId43" Type="http://schemas.openxmlformats.org/officeDocument/2006/relationships/slide" Target="slides/slide40.xml"/><Relationship Id="rId44" Type="http://schemas.openxmlformats.org/officeDocument/2006/relationships/slide" Target="slides/slide41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808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304920" y="3917520"/>
            <a:ext cx="8686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808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4755600" y="15541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4755600" y="39175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7" name="PlaceHolder 5"/>
          <p:cNvSpPr>
            <a:spLocks noGrp="1"/>
          </p:cNvSpPr>
          <p:nvPr>
            <p:ph type="body"/>
          </p:nvPr>
        </p:nvSpPr>
        <p:spPr>
          <a:xfrm>
            <a:off x="304920" y="39175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808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4755600" y="15541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808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304920" y="1554120"/>
            <a:ext cx="8686440" cy="452592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808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4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808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86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4755600" y="1554120"/>
            <a:ext cx="42386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808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304920" y="457200"/>
            <a:ext cx="8686440" cy="56224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808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304920" y="39175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1" name="PlaceHolder 4"/>
          <p:cNvSpPr>
            <a:spLocks noGrp="1"/>
          </p:cNvSpPr>
          <p:nvPr>
            <p:ph type="body"/>
          </p:nvPr>
        </p:nvSpPr>
        <p:spPr>
          <a:xfrm>
            <a:off x="4755600" y="1554120"/>
            <a:ext cx="42386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808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304920" y="1554120"/>
            <a:ext cx="8686440" cy="452592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808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86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4755600" y="15541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4755600" y="39175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808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4755600" y="15541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9" name="PlaceHolder 4"/>
          <p:cNvSpPr>
            <a:spLocks noGrp="1"/>
          </p:cNvSpPr>
          <p:nvPr>
            <p:ph type="body"/>
          </p:nvPr>
        </p:nvSpPr>
        <p:spPr>
          <a:xfrm>
            <a:off x="304920" y="3917520"/>
            <a:ext cx="86860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808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304920" y="3917520"/>
            <a:ext cx="8686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808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4755600" y="15541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6" name="PlaceHolder 4"/>
          <p:cNvSpPr>
            <a:spLocks noGrp="1"/>
          </p:cNvSpPr>
          <p:nvPr>
            <p:ph type="body"/>
          </p:nvPr>
        </p:nvSpPr>
        <p:spPr>
          <a:xfrm>
            <a:off x="4755600" y="39175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7" name="PlaceHolder 5"/>
          <p:cNvSpPr>
            <a:spLocks noGrp="1"/>
          </p:cNvSpPr>
          <p:nvPr>
            <p:ph type="body"/>
          </p:nvPr>
        </p:nvSpPr>
        <p:spPr>
          <a:xfrm>
            <a:off x="304920" y="39175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808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80" name="PlaceHolder 3"/>
          <p:cNvSpPr>
            <a:spLocks noGrp="1"/>
          </p:cNvSpPr>
          <p:nvPr>
            <p:ph type="body"/>
          </p:nvPr>
        </p:nvSpPr>
        <p:spPr>
          <a:xfrm>
            <a:off x="4755600" y="15541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808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4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808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86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4755600" y="1554120"/>
            <a:ext cx="42386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808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subTitle"/>
          </p:nvPr>
        </p:nvSpPr>
        <p:spPr>
          <a:xfrm>
            <a:off x="304920" y="457200"/>
            <a:ext cx="8686440" cy="56224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808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304920" y="39175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755600" y="1554120"/>
            <a:ext cx="42386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808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86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755600" y="15541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755600" y="39175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808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755600" y="15541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304920" y="3917520"/>
            <a:ext cx="86860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2.jpe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2"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Line 1"/>
          <p:cNvSpPr/>
          <p:nvPr/>
        </p:nvSpPr>
        <p:spPr>
          <a:xfrm>
            <a:off x="514080" y="1050840"/>
            <a:ext cx="8629920" cy="2160"/>
          </a:xfrm>
          <a:prstGeom prst="line">
            <a:avLst/>
          </a:prstGeom>
          <a:ln w="9360">
            <a:solidFill>
              <a:srgbClr val="f0a22e"/>
            </a:solidFill>
            <a:round/>
          </a:ln>
        </p:spPr>
      </p:sp>
      <p:sp>
        <p:nvSpPr>
          <p:cNvPr id="1" name="Line 2"/>
          <p:cNvSpPr/>
          <p:nvPr/>
        </p:nvSpPr>
        <p:spPr>
          <a:xfrm>
            <a:off x="514080" y="1050840"/>
            <a:ext cx="8629920" cy="2160"/>
          </a:xfrm>
          <a:prstGeom prst="line">
            <a:avLst/>
          </a:prstGeom>
          <a:ln w="9360">
            <a:solidFill>
              <a:srgbClr val="f0a22e"/>
            </a:solidFill>
            <a:round/>
          </a:ln>
        </p:spPr>
      </p:sp>
      <p:sp>
        <p:nvSpPr>
          <p:cNvPr id="2" name="Line 3"/>
          <p:cNvSpPr/>
          <p:nvPr/>
        </p:nvSpPr>
        <p:spPr>
          <a:xfrm>
            <a:off x="514080" y="1057680"/>
            <a:ext cx="8629920" cy="2520"/>
          </a:xfrm>
          <a:prstGeom prst="line">
            <a:avLst/>
          </a:prstGeom>
          <a:ln w="9360">
            <a:solidFill>
              <a:srgbClr val="f0a22e"/>
            </a:solidFill>
            <a:round/>
          </a:ln>
        </p:spPr>
      </p:sp>
      <p:sp>
        <p:nvSpPr>
          <p:cNvPr id="3" name="Line 4"/>
          <p:cNvSpPr/>
          <p:nvPr/>
        </p:nvSpPr>
        <p:spPr>
          <a:xfrm>
            <a:off x="514080" y="5349600"/>
            <a:ext cx="8629920" cy="2520"/>
          </a:xfrm>
          <a:prstGeom prst="line">
            <a:avLst/>
          </a:prstGeom>
          <a:ln w="9360">
            <a:solidFill>
              <a:srgbClr val="f0a22e"/>
            </a:solidFill>
            <a:round/>
          </a:ln>
        </p:spPr>
      </p:sp>
      <p:sp>
        <p:nvSpPr>
          <p:cNvPr id="4" name="PlaceHolder 5"/>
          <p:cNvSpPr>
            <a:spLocks noGrp="1"/>
          </p:cNvSpPr>
          <p:nvPr>
            <p:ph type="title"/>
          </p:nvPr>
        </p:nvSpPr>
        <p:spPr>
          <a:xfrm>
            <a:off x="380880" y="4853520"/>
            <a:ext cx="8457840" cy="122184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3600">
                <a:solidFill>
                  <a:srgbClr val="4e3b30"/>
                </a:solidFill>
                <a:latin typeface="Franklin Gothic Medium"/>
              </a:rPr>
              <a:t>Для правки текста заголовка щелкните мышьюОбразец заголовка</a:t>
            </a:r>
            <a:endParaRPr/>
          </a:p>
        </p:txBody>
      </p:sp>
      <p:sp>
        <p:nvSpPr>
          <p:cNvPr id="5" name="PlaceHolder 6"/>
          <p:cNvSpPr>
            <a:spLocks noGrp="1"/>
          </p:cNvSpPr>
          <p:nvPr>
            <p:ph type="dt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>
                <a:solidFill>
                  <a:srgbClr val="000000"/>
                </a:solidFill>
                <a:latin typeface="Franklin Gothic Book"/>
              </a:rPr>
              <a:t>6.4.17</a:t>
            </a:r>
            <a:endParaRPr/>
          </a:p>
        </p:txBody>
      </p:sp>
      <p:sp>
        <p:nvSpPr>
          <p:cNvPr id="6" name="PlaceHolder 7"/>
          <p:cNvSpPr>
            <a:spLocks noGrp="1"/>
          </p:cNvSpPr>
          <p:nvPr>
            <p:ph type="ftr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endParaRPr/>
          </a:p>
        </p:txBody>
      </p:sp>
      <p:sp>
        <p:nvSpPr>
          <p:cNvPr id="7" name="PlaceHolder 8"/>
          <p:cNvSpPr>
            <a:spLocks noGrp="1"/>
          </p:cNvSpPr>
          <p:nvPr>
            <p:ph type="sldNum"/>
          </p:nvPr>
        </p:nvSpPr>
        <p:spPr>
          <a:xfrm>
            <a:off x="8229600" y="6473880"/>
            <a:ext cx="758520" cy="246600"/>
          </a:xfrm>
          <a:prstGeom prst="rect">
            <a:avLst/>
          </a:prstGeom>
        </p:spPr>
        <p:txBody>
          <a:bodyPr bIns="45000" lIns="90000" rIns="90000" tIns="45000"/>
          <a:p>
            <a:fld id="{A1710111-E1B1-41E1-9171-61710141D111}" type="slidenum">
              <a:rPr lang="ru-RU">
                <a:solidFill>
                  <a:srgbClr val="000000"/>
                </a:solidFill>
                <a:latin typeface="Franklin Gothic Book"/>
              </a:rPr>
              <a:t>&lt;номер&gt;</a:t>
            </a:fld>
            <a:endParaRPr/>
          </a:p>
        </p:txBody>
      </p:sp>
      <p:sp>
        <p:nvSpPr>
          <p:cNvPr id="8" name="PlaceHolder 9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4525920"/>
          </a:xfrm>
          <a:prstGeom prst="rect">
            <a:avLst/>
          </a:prstGeom>
        </p:spPr>
        <p:txBody>
          <a:bodyPr bIns="0" lIns="0" rIns="0" tIns="0" wrap="none"/>
          <a:p>
            <a:pPr>
              <a:buSzPct val="45000"/>
              <a:buFont typeface="StarSymbol"/>
              <a:buChar char=""/>
            </a:pPr>
            <a:r>
              <a:rPr lang="ru-RU"/>
              <a:t>Для правки структуры щелкните мышью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lang="ru-RU"/>
              <a:t>Второй уровень структуры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lang="ru-RU"/>
              <a:t>Третий уровень структуры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lang="ru-RU"/>
              <a:t>Четвёртый уровень структуры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lang="ru-RU"/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/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/>
              <a:t>Седьмой уровень структуры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lang="ru-RU"/>
              <a:t>Восьмой уровень структуры</a:t>
            </a:r>
            <a:endParaRPr/>
          </a:p>
          <a:p>
            <a:pPr lvl="8">
              <a:buSzPct val="45000"/>
              <a:buFont typeface="StarSymbol"/>
              <a:buChar char=""/>
            </a:pPr>
            <a:r>
              <a:rPr lang="ru-RU"/>
              <a:t>Девятый уровень структуры</a:t>
            </a:r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2"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Line 1"/>
          <p:cNvSpPr/>
          <p:nvPr/>
        </p:nvSpPr>
        <p:spPr>
          <a:xfrm>
            <a:off x="514080" y="1050840"/>
            <a:ext cx="8629920" cy="2160"/>
          </a:xfrm>
          <a:prstGeom prst="line">
            <a:avLst/>
          </a:prstGeom>
          <a:ln w="9360">
            <a:solidFill>
              <a:srgbClr val="f0a22e"/>
            </a:solidFill>
            <a:round/>
          </a:ln>
        </p:spPr>
      </p:sp>
      <p:sp>
        <p:nvSpPr>
          <p:cNvPr id="42" name="Line 2"/>
          <p:cNvSpPr/>
          <p:nvPr/>
        </p:nvSpPr>
        <p:spPr>
          <a:xfrm>
            <a:off x="514080" y="1050840"/>
            <a:ext cx="8629920" cy="2160"/>
          </a:xfrm>
          <a:prstGeom prst="line">
            <a:avLst/>
          </a:prstGeom>
          <a:ln w="9360">
            <a:solidFill>
              <a:srgbClr val="f0a22e"/>
            </a:solidFill>
            <a:round/>
          </a:ln>
        </p:spPr>
      </p:sp>
      <p:sp>
        <p:nvSpPr>
          <p:cNvPr id="43" name="Line 3"/>
          <p:cNvSpPr/>
          <p:nvPr/>
        </p:nvSpPr>
        <p:spPr>
          <a:xfrm>
            <a:off x="514080" y="1057680"/>
            <a:ext cx="8629920" cy="2520"/>
          </a:xfrm>
          <a:prstGeom prst="line">
            <a:avLst/>
          </a:prstGeom>
          <a:ln w="9360">
            <a:solidFill>
              <a:srgbClr val="f0a22e"/>
            </a:solidFill>
            <a:round/>
          </a:ln>
        </p:spPr>
      </p:sp>
      <p:sp>
        <p:nvSpPr>
          <p:cNvPr id="44" name="PlaceHolder 4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anchor="ctr" bIns="45000" lIns="90000" rIns="90000" tIns="45000"/>
          <a:p>
            <a:r>
              <a:rPr lang="ru-RU" sz="3600">
                <a:solidFill>
                  <a:srgbClr val="4e3b30"/>
                </a:solidFill>
                <a:latin typeface="Franklin Gothic Medium"/>
              </a:rPr>
              <a:t>Для правки текста заголовка щелкните мышьюОбразец заголовка</a:t>
            </a:r>
            <a:endParaRPr/>
          </a:p>
        </p:txBody>
      </p:sp>
      <p:sp>
        <p:nvSpPr>
          <p:cNvPr id="45" name="PlaceHolder 5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440" cy="4525560"/>
          </a:xfrm>
          <a:prstGeom prst="rect">
            <a:avLst/>
          </a:prstGeom>
        </p:spPr>
        <p:txBody>
          <a:bodyPr bIns="45000" lIns="90000" rIns="90000" tIns="45000"/>
          <a:p>
            <a:pPr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Franklin Gothic Book"/>
              </a:rPr>
              <a:t>Для правки структуры щелкните мышью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Franklin Gothic Book"/>
              </a:rPr>
              <a:t>Второй уровень структуры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lang="ru-RU">
                <a:solidFill>
                  <a:srgbClr val="000000"/>
                </a:solidFill>
                <a:latin typeface="Franklin Gothic Book"/>
              </a:rPr>
              <a:t>Третий уровень структуры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Franklin Gothic Book"/>
              </a:rPr>
              <a:t>Четвёртый уровень структуры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lang="ru-RU">
                <a:solidFill>
                  <a:srgbClr val="000000"/>
                </a:solidFill>
                <a:latin typeface="Franklin Gothic Book"/>
              </a:rPr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Franklin Gothic Book"/>
              </a:rPr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Franklin Gothic Book"/>
              </a:rPr>
              <a:t>Седьмой уровень структуры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Franklin Gothic Book"/>
              </a:rPr>
              <a:t>Восьмой уровень структуры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Franklin Gothic Book"/>
              </a:rPr>
              <a:t>Девятый уровень структурыОбразец текста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Franklin Gothic Book"/>
              </a:rPr>
              <a:t>Второй уровень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Franklin Gothic Book"/>
              </a:rPr>
              <a:t>Третий уровень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Franklin Gothic Book"/>
              </a:rPr>
              <a:t>Четвертый уровень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Franklin Gothic Book"/>
              </a:rPr>
              <a:t>Пятый уровень</a:t>
            </a:r>
            <a:endParaRPr/>
          </a:p>
        </p:txBody>
      </p:sp>
      <p:sp>
        <p:nvSpPr>
          <p:cNvPr id="46" name="PlaceHolder 6"/>
          <p:cNvSpPr>
            <a:spLocks noGrp="1"/>
          </p:cNvSpPr>
          <p:nvPr>
            <p:ph type="dt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>
                <a:solidFill>
                  <a:srgbClr val="000000"/>
                </a:solidFill>
                <a:latin typeface="Franklin Gothic Book"/>
              </a:rPr>
              <a:t>6.4.17</a:t>
            </a:r>
            <a:endParaRPr/>
          </a:p>
        </p:txBody>
      </p:sp>
      <p:sp>
        <p:nvSpPr>
          <p:cNvPr id="47" name="PlaceHolder 7"/>
          <p:cNvSpPr>
            <a:spLocks noGrp="1"/>
          </p:cNvSpPr>
          <p:nvPr>
            <p:ph type="ftr"/>
          </p:nvPr>
        </p:nvSpPr>
        <p:spPr>
          <a:xfrm>
            <a:off x="3581280" y="76320"/>
            <a:ext cx="2895120" cy="288720"/>
          </a:xfrm>
          <a:prstGeom prst="rect">
            <a:avLst/>
          </a:prstGeom>
        </p:spPr>
        <p:txBody>
          <a:bodyPr bIns="45000" lIns="90000" rIns="90000" tIns="45000"/>
          <a:p>
            <a:endParaRPr/>
          </a:p>
        </p:txBody>
      </p:sp>
      <p:sp>
        <p:nvSpPr>
          <p:cNvPr id="48" name="PlaceHolder 8"/>
          <p:cNvSpPr>
            <a:spLocks noGrp="1"/>
          </p:cNvSpPr>
          <p:nvPr>
            <p:ph type="sldNum"/>
          </p:nvPr>
        </p:nvSpPr>
        <p:spPr>
          <a:xfrm>
            <a:off x="8229600" y="6473880"/>
            <a:ext cx="758520" cy="246600"/>
          </a:xfrm>
          <a:prstGeom prst="rect">
            <a:avLst/>
          </a:prstGeom>
        </p:spPr>
        <p:txBody>
          <a:bodyPr bIns="45000" lIns="90000" rIns="90000" tIns="45000"/>
          <a:p>
            <a:fld id="{81D131C1-F1B1-4131-B181-51B1F191F151}" type="slidenum">
              <a:rPr lang="ru-RU">
                <a:solidFill>
                  <a:srgbClr val="000000"/>
                </a:solidFill>
                <a:latin typeface="Franklin Gothic Book"/>
              </a:rPr>
              <a:t>&lt;номер&gt;</a:t>
            </a:fld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3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slideLayout" Target="../slideLayouts/slideLayout13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extShape 1"/>
          <p:cNvSpPr txBox="1"/>
          <p:nvPr/>
        </p:nvSpPr>
        <p:spPr>
          <a:xfrm>
            <a:off x="457200" y="274680"/>
            <a:ext cx="8229240" cy="2296800"/>
          </a:xfrm>
          <a:prstGeom prst="rect">
            <a:avLst/>
          </a:prstGeom>
        </p:spPr>
        <p:txBody>
          <a:bodyPr anchor="ctr" bIns="45000" lIns="90000" rIns="90000" tIns="45000"/>
          <a:p>
            <a:r>
              <a:rPr lang="ru-RU" sz="7200">
                <a:solidFill>
                  <a:srgbClr val="4e3b30"/>
                </a:solidFill>
                <a:latin typeface="Franklin Gothic Medium"/>
              </a:rPr>
              <a:t>Отечественная война 1812 года.</a:t>
            </a:r>
            <a:endParaRPr/>
          </a:p>
        </p:txBody>
      </p:sp>
      <p:sp>
        <p:nvSpPr>
          <p:cNvPr id="82" name="TextShape 2"/>
          <p:cNvSpPr txBox="1"/>
          <p:nvPr/>
        </p:nvSpPr>
        <p:spPr>
          <a:xfrm>
            <a:off x="457200" y="2643120"/>
            <a:ext cx="8229240" cy="3665880"/>
          </a:xfrm>
          <a:prstGeom prst="rect">
            <a:avLst/>
          </a:prstGeom>
        </p:spPr>
        <p:txBody>
          <a:bodyPr bIns="45000" lIns="90000" rIns="90000" tIns="45000"/>
          <a:p>
            <a:pPr>
              <a:buSzPct val="70000"/>
              <a:buFont charset="2" typeface="Wingdings 2"/>
              <a:buChar char=""/>
            </a:pPr>
            <a:r>
              <a:rPr lang="ru-RU" sz="3200">
                <a:solidFill>
                  <a:srgbClr val="4e3b30"/>
                </a:solidFill>
                <a:latin typeface="Franklin Gothic Book"/>
              </a:rPr>
              <a:t>Цели и задачи:</a:t>
            </a:r>
            <a:endParaRPr/>
          </a:p>
          <a:p>
            <a:pPr>
              <a:buSzPct val="70000"/>
              <a:buFont charset="2" typeface="Wingdings 2"/>
              <a:buChar char=""/>
            </a:pPr>
            <a:r>
              <a:rPr lang="ru-RU" sz="3200">
                <a:solidFill>
                  <a:srgbClr val="4e3b30"/>
                </a:solidFill>
                <a:latin typeface="Franklin Gothic Book"/>
              </a:rPr>
              <a:t>Познакомить учащихся с      историей страны 1812 года,</a:t>
            </a:r>
            <a:endParaRPr/>
          </a:p>
          <a:p>
            <a:pPr>
              <a:buSzPct val="70000"/>
              <a:buFont charset="2" typeface="Wingdings 2"/>
              <a:buChar char=""/>
            </a:pPr>
            <a:r>
              <a:rPr lang="ru-RU" sz="3200">
                <a:solidFill>
                  <a:srgbClr val="4e3b30"/>
                </a:solidFill>
                <a:latin typeface="Franklin Gothic Book"/>
              </a:rPr>
              <a:t> </a:t>
            </a:r>
            <a:r>
              <a:rPr lang="ru-RU" sz="3200">
                <a:solidFill>
                  <a:srgbClr val="4e3b30"/>
                </a:solidFill>
                <a:latin typeface="Franklin Gothic Book"/>
              </a:rPr>
              <a:t>дать представление о событиях, героях того времени, </a:t>
            </a:r>
            <a:endParaRPr/>
          </a:p>
          <a:p>
            <a:pPr>
              <a:buSzPct val="70000"/>
              <a:buFont charset="2" typeface="Wingdings 2"/>
              <a:buChar char=""/>
            </a:pPr>
            <a:r>
              <a:rPr lang="ru-RU" sz="3200">
                <a:solidFill>
                  <a:srgbClr val="4e3b30"/>
                </a:solidFill>
                <a:latin typeface="Franklin Gothic Book"/>
              </a:rPr>
              <a:t>воспитывать патриотические чувства учащихся.</a:t>
            </a:r>
            <a:endParaRPr/>
          </a:p>
          <a:p>
            <a:endParaRPr/>
          </a:p>
        </p:txBody>
      </p:sp>
    </p:spTree>
  </p:cSld>
  <p:timing>
    <p:tnLst>
      <p:par>
        <p:cTn dur="indefinite" id="1" nodeType="tmRoot" restart="never">
          <p:childTnLst>
            <p:seq>
              <p:cTn id="2" nodeType="mainSeq">
                <p:childTnLst/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extShape 1"/>
          <p:cNvSpPr txBox="1"/>
          <p:nvPr/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anchor="ctr" bIns="45000" lIns="90000" rIns="90000" tIns="45000"/>
          <a:p>
            <a:endParaRPr/>
          </a:p>
        </p:txBody>
      </p:sp>
    </p:spTree>
  </p:cSld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extShape 1"/>
          <p:cNvSpPr txBox="1"/>
          <p:nvPr/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anchor="ctr" bIns="45000" lIns="90000" rIns="90000" tIns="45000"/>
          <a:p>
            <a:endParaRPr/>
          </a:p>
        </p:txBody>
      </p:sp>
      <p:sp>
        <p:nvSpPr>
          <p:cNvPr id="99" name="TextShape 2"/>
          <p:cNvSpPr txBox="1"/>
          <p:nvPr/>
        </p:nvSpPr>
        <p:spPr>
          <a:xfrm>
            <a:off x="304920" y="1554120"/>
            <a:ext cx="8686440" cy="4525560"/>
          </a:xfrm>
          <a:prstGeom prst="rect">
            <a:avLst/>
          </a:prstGeom>
        </p:spPr>
        <p:txBody>
          <a:bodyPr bIns="45000" lIns="90000" rIns="90000" tIns="45000"/>
          <a:p>
            <a:pPr>
              <a:buSzPct val="70000"/>
              <a:buFont charset="2" typeface="Wingdings 2"/>
              <a:buChar char=""/>
            </a:pPr>
            <a:r>
              <a:rPr lang="ru-RU" sz="3200">
                <a:solidFill>
                  <a:srgbClr val="4e3b30"/>
                </a:solidFill>
                <a:latin typeface="Franklin Gothic Book"/>
              </a:rPr>
              <a:t>Впрочем, в этой особенной войне допускалось, что поход несколько затянется. Но вряд ли сможет Россия долго сопротивляться...</a:t>
            </a:r>
            <a:endParaRPr/>
          </a:p>
          <a:p>
            <a:pPr>
              <a:buSzPct val="70000"/>
              <a:buFont charset="2" typeface="Wingdings 2"/>
              <a:buChar char=""/>
            </a:pPr>
            <a:r>
              <a:rPr lang="ru-RU" sz="3200">
                <a:solidFill>
                  <a:srgbClr val="4e3b30"/>
                </a:solidFill>
                <a:latin typeface="Franklin Gothic Book"/>
              </a:rPr>
              <a:t> </a:t>
            </a:r>
            <a:r>
              <a:rPr lang="ru-RU" sz="3200">
                <a:solidFill>
                  <a:srgbClr val="4e3b30"/>
                </a:solidFill>
                <a:latin typeface="Franklin Gothic Book"/>
              </a:rPr>
              <a:t>На зеленом холме над Неманом блистала золотым шитьем группа маршалов. Все сидели на лошадях в торжественном, напряженном ожидании, словно перед началом праздничной церемонии...</a:t>
            </a:r>
            <a:endParaRPr/>
          </a:p>
        </p:txBody>
      </p:sp>
    </p:spTree>
  </p:cSld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extShape 1"/>
          <p:cNvSpPr txBox="1"/>
          <p:nvPr/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anchor="ctr" bIns="45000" lIns="90000" rIns="90000" tIns="45000"/>
          <a:p>
            <a:endParaRPr/>
          </a:p>
        </p:txBody>
      </p:sp>
      <p:sp>
        <p:nvSpPr>
          <p:cNvPr id="101" name="TextShape 2"/>
          <p:cNvSpPr txBox="1"/>
          <p:nvPr/>
        </p:nvSpPr>
        <p:spPr>
          <a:xfrm>
            <a:off x="304920" y="1554120"/>
            <a:ext cx="8686440" cy="4525560"/>
          </a:xfrm>
          <a:prstGeom prst="rect">
            <a:avLst/>
          </a:prstGeom>
        </p:spPr>
        <p:txBody>
          <a:bodyPr bIns="45000" lIns="90000" rIns="90000" tIns="45000"/>
          <a:p>
            <a:endParaRPr/>
          </a:p>
          <a:p>
            <a:endParaRPr/>
          </a:p>
          <a:p>
            <a:endParaRPr/>
          </a:p>
          <a:p>
            <a:r>
              <a:rPr lang="ru-RU" sz="3200">
                <a:solidFill>
                  <a:srgbClr val="4e3b30"/>
                </a:solidFill>
                <a:latin typeface="Franklin Gothic Book"/>
              </a:rPr>
              <a:t>«Если я возьму Киев,</a:t>
            </a:r>
            <a:endParaRPr/>
          </a:p>
          <a:p>
            <a:r>
              <a:rPr lang="ru-RU" sz="3200">
                <a:solidFill>
                  <a:srgbClr val="4e3b30"/>
                </a:solidFill>
                <a:latin typeface="Franklin Gothic Book"/>
              </a:rPr>
              <a:t> </a:t>
            </a:r>
            <a:r>
              <a:rPr lang="ru-RU" sz="3200">
                <a:solidFill>
                  <a:srgbClr val="4e3b30"/>
                </a:solidFill>
                <a:latin typeface="Franklin Gothic Book"/>
              </a:rPr>
              <a:t>Я схвачу Россию за ноги.</a:t>
            </a:r>
            <a:endParaRPr/>
          </a:p>
          <a:p>
            <a:r>
              <a:rPr lang="ru-RU" sz="3200">
                <a:solidFill>
                  <a:srgbClr val="4e3b30"/>
                </a:solidFill>
                <a:latin typeface="Franklin Gothic Book"/>
              </a:rPr>
              <a:t> </a:t>
            </a:r>
            <a:r>
              <a:rPr lang="ru-RU" sz="3200">
                <a:solidFill>
                  <a:srgbClr val="4e3b30"/>
                </a:solidFill>
                <a:latin typeface="Franklin Gothic Book"/>
              </a:rPr>
              <a:t>Если я овладею Петербургом,</a:t>
            </a:r>
            <a:endParaRPr/>
          </a:p>
          <a:p>
            <a:r>
              <a:rPr lang="ru-RU" sz="3200">
                <a:solidFill>
                  <a:srgbClr val="4e3b30"/>
                </a:solidFill>
                <a:latin typeface="Franklin Gothic Book"/>
              </a:rPr>
              <a:t> </a:t>
            </a:r>
            <a:r>
              <a:rPr lang="ru-RU" sz="3200">
                <a:solidFill>
                  <a:srgbClr val="4e3b30"/>
                </a:solidFill>
                <a:latin typeface="Franklin Gothic Book"/>
              </a:rPr>
              <a:t>Я возьму ее за голову.</a:t>
            </a:r>
            <a:endParaRPr/>
          </a:p>
          <a:p>
            <a:r>
              <a:rPr lang="ru-RU" sz="3200">
                <a:solidFill>
                  <a:srgbClr val="4e3b30"/>
                </a:solidFill>
                <a:latin typeface="Franklin Gothic Book"/>
              </a:rPr>
              <a:t> </a:t>
            </a:r>
            <a:r>
              <a:rPr lang="ru-RU" sz="3200">
                <a:solidFill>
                  <a:srgbClr val="4e3b30"/>
                </a:solidFill>
                <a:latin typeface="Franklin Gothic Book"/>
              </a:rPr>
              <a:t>Заняв Москву, я поражу ее в сердце».</a:t>
            </a:r>
            <a:endParaRPr/>
          </a:p>
          <a:p>
            <a:r>
              <a:rPr lang="ru-RU" sz="3200">
                <a:solidFill>
                  <a:srgbClr val="4e3b30"/>
                </a:solidFill>
                <a:latin typeface="Franklin Gothic Book"/>
              </a:rPr>
              <a:t>Наполеон</a:t>
            </a:r>
            <a:endParaRPr/>
          </a:p>
        </p:txBody>
      </p:sp>
      <p:pic>
        <p:nvPicPr>
          <p:cNvPr descr="" id="102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5286240" y="285840"/>
            <a:ext cx="3293280" cy="4034520"/>
          </a:xfrm>
          <a:prstGeom prst="rect">
            <a:avLst/>
          </a:prstGeom>
        </p:spPr>
      </p:pic>
    </p:spTree>
  </p:cSld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TextShape 1"/>
          <p:cNvSpPr txBox="1"/>
          <p:nvPr/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anchor="ctr" bIns="45000" lIns="90000" rIns="90000" tIns="45000"/>
          <a:p>
            <a:endParaRPr/>
          </a:p>
        </p:txBody>
      </p:sp>
      <p:sp>
        <p:nvSpPr>
          <p:cNvPr id="104" name="TextShape 2"/>
          <p:cNvSpPr txBox="1"/>
          <p:nvPr/>
        </p:nvSpPr>
        <p:spPr>
          <a:xfrm>
            <a:off x="457200" y="285840"/>
            <a:ext cx="8229240" cy="6023160"/>
          </a:xfrm>
          <a:prstGeom prst="rect">
            <a:avLst/>
          </a:prstGeom>
        </p:spPr>
        <p:txBody>
          <a:bodyPr bIns="45000" lIns="90000" rIns="90000" tIns="45000"/>
          <a:p>
            <a:pPr>
              <a:buSzPct val="70000"/>
              <a:buFont charset="2" typeface="Wingdings 2"/>
              <a:buChar char=""/>
            </a:pPr>
            <a:r>
              <a:rPr lang="ru-RU" sz="3200">
                <a:solidFill>
                  <a:srgbClr val="4e3b30"/>
                </a:solidFill>
                <a:latin typeface="Franklin Gothic Book"/>
              </a:rPr>
              <a:t>Наполеон много говорил об этом великом походе: «Я пришел, чтобы раз навсегда покончить с колоссом северных варваров. Шпага вынута из ножен. Надо отбросить их во льды, чтобы в течение 25 лет они не вмешивались в дела цивилизованной Европы. Балтийское море должно быть для них закрыто... Цивилизация отвергает этих обитателей севера. Европа должна устраиваться без них...»</a:t>
            </a:r>
            <a:endParaRPr/>
          </a:p>
          <a:p>
            <a:pPr>
              <a:buSzPct val="70000"/>
              <a:buFont charset="2" typeface="Wingdings 2"/>
              <a:buChar char=""/>
            </a:pPr>
            <a:r>
              <a:rPr lang="ru-RU" sz="3200">
                <a:solidFill>
                  <a:srgbClr val="4e3b30"/>
                </a:solidFill>
                <a:latin typeface="Franklin Gothic Book"/>
              </a:rPr>
              <a:t> </a:t>
            </a:r>
            <a:r>
              <a:rPr lang="ru-RU" sz="3200">
                <a:solidFill>
                  <a:srgbClr val="4e3b30"/>
                </a:solidFill>
                <a:latin typeface="Franklin Gothic Book"/>
              </a:rPr>
              <a:t>Человек в маленькой треуголке поднял руку с перчаткой и опустил ее вниз жестом, каким дирижер большого оркестра начинает исполнение симфонии.</a:t>
            </a:r>
            <a:endParaRPr/>
          </a:p>
        </p:txBody>
      </p:sp>
    </p:spTree>
  </p:cSld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TextShape 1"/>
          <p:cNvSpPr txBox="1"/>
          <p:nvPr/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anchor="ctr" bIns="45000" lIns="90000" rIns="90000" tIns="45000"/>
          <a:p>
            <a:endParaRPr/>
          </a:p>
        </p:txBody>
      </p:sp>
    </p:spTree>
  </p:cSld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Shape 1"/>
          <p:cNvSpPr txBox="1"/>
          <p:nvPr/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anchor="ctr" bIns="45000" lIns="90000" rIns="90000" tIns="45000"/>
          <a:p>
            <a:endParaRPr/>
          </a:p>
        </p:txBody>
      </p:sp>
      <p:sp>
        <p:nvSpPr>
          <p:cNvPr id="107" name="TextShape 2"/>
          <p:cNvSpPr txBox="1"/>
          <p:nvPr/>
        </p:nvSpPr>
        <p:spPr>
          <a:xfrm>
            <a:off x="457200" y="285840"/>
            <a:ext cx="8229240" cy="6023160"/>
          </a:xfrm>
          <a:prstGeom prst="rect">
            <a:avLst/>
          </a:prstGeom>
        </p:spPr>
        <p:txBody>
          <a:bodyPr bIns="45000" lIns="90000" rIns="90000" tIns="45000"/>
          <a:p>
            <a:pPr>
              <a:buSzPct val="70000"/>
              <a:buFont charset="2" typeface="Wingdings 2"/>
              <a:buChar char=""/>
            </a:pPr>
            <a:r>
              <a:rPr lang="ru-RU" sz="3200">
                <a:solidFill>
                  <a:srgbClr val="4e3b30"/>
                </a:solidFill>
                <a:latin typeface="Franklin Gothic Book"/>
              </a:rPr>
              <a:t>Тяжело громыхнула пушка. Первое ядро перелетело через Неман и пошло ломать чащу. Гулкий звук долго перекатывался над водой. Но его тут же перекрыли другие звуки: пронзительное пение кавалерийских рожков. Уланский полк галопом проскакал мимо холма и с криком «Да здравствует император!» бросился в воду. Голубой Неман заплескал малиновыми шапками.</a:t>
            </a:r>
            <a:endParaRPr/>
          </a:p>
          <a:p>
            <a:r>
              <a:rPr lang="ru-RU" sz="3200">
                <a:solidFill>
                  <a:srgbClr val="4e3b30"/>
                </a:solidFill>
                <a:latin typeface="Franklin Gothic Book"/>
              </a:rPr>
              <a:t> — </a:t>
            </a:r>
            <a:r>
              <a:rPr lang="ru-RU" sz="3200">
                <a:solidFill>
                  <a:srgbClr val="4e3b30"/>
                </a:solidFill>
                <a:latin typeface="Franklin Gothic Book"/>
              </a:rPr>
              <a:t>Поздравляю вас, господа,— тихо произнес Ней,— мы вошли в Россию.</a:t>
            </a:r>
            <a:endParaRPr/>
          </a:p>
          <a:p>
            <a:r>
              <a:rPr lang="ru-RU" sz="3200">
                <a:solidFill>
                  <a:srgbClr val="4e3b30"/>
                </a:solidFill>
                <a:latin typeface="Franklin Gothic Book"/>
              </a:rPr>
              <a:t>    </a:t>
            </a:r>
            <a:r>
              <a:rPr lang="ru-RU" sz="3200">
                <a:solidFill>
                  <a:srgbClr val="4e3b30"/>
                </a:solidFill>
                <a:latin typeface="Franklin Gothic Book"/>
              </a:rPr>
              <a:t>Шпага была вынута из ножен». (Отрывок из романа Л.Рубинштейна «Дорога победы»).</a:t>
            </a:r>
            <a:endParaRPr/>
          </a:p>
        </p:txBody>
      </p:sp>
    </p:spTree>
  </p:cSld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TextShape 1"/>
          <p:cNvSpPr txBox="1"/>
          <p:nvPr/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anchor="ctr" bIns="45000" lIns="90000" rIns="90000" tIns="45000"/>
          <a:p>
            <a:r>
              <a:rPr lang="ru-RU" sz="3600">
                <a:solidFill>
                  <a:srgbClr val="4e3b30"/>
                </a:solidFill>
                <a:latin typeface="Franklin Gothic Medium"/>
              </a:rPr>
              <a:t>Кутузов Михаил Илларионович (полная фамилия — Голенищев-Кутузов) </a:t>
            </a:r>
            <a:r>
              <a:rPr lang="ru-RU" sz="3600">
                <a:solidFill>
                  <a:srgbClr val="4e3b30"/>
                </a:solidFill>
                <a:latin typeface="Franklin Gothic Medium"/>
              </a:rPr>
              <a:t>
</a:t>
            </a:r>
            <a:r>
              <a:rPr lang="ru-RU" sz="3600">
                <a:solidFill>
                  <a:srgbClr val="4e3b30"/>
                </a:solidFill>
                <a:latin typeface="Franklin Gothic Medium"/>
              </a:rPr>
              <a:t>(1745-1813)</a:t>
            </a:r>
            <a:endParaRPr/>
          </a:p>
        </p:txBody>
      </p:sp>
    </p:spTree>
  </p:cSld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TextShape 1"/>
          <p:cNvSpPr txBox="1"/>
          <p:nvPr/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anchor="ctr" bIns="45000" lIns="90000" rIns="90000" tIns="45000"/>
          <a:p>
            <a:endParaRPr/>
          </a:p>
        </p:txBody>
      </p:sp>
      <p:sp>
        <p:nvSpPr>
          <p:cNvPr id="110" name="TextShape 2"/>
          <p:cNvSpPr txBox="1"/>
          <p:nvPr/>
        </p:nvSpPr>
        <p:spPr>
          <a:xfrm>
            <a:off x="304920" y="1554120"/>
            <a:ext cx="8686440" cy="4525560"/>
          </a:xfrm>
          <a:prstGeom prst="rect">
            <a:avLst/>
          </a:prstGeom>
        </p:spPr>
        <p:txBody>
          <a:bodyPr bIns="45000" lIns="90000" rIns="90000" tIns="45000"/>
          <a:p>
            <a:pPr>
              <a:buSzPct val="70000"/>
              <a:buFont charset="2" typeface="Wingdings 2"/>
              <a:buChar char=""/>
            </a:pPr>
            <a:r>
              <a:rPr lang="ru-RU" sz="3200">
                <a:solidFill>
                  <a:srgbClr val="4e3b30"/>
                </a:solidFill>
                <a:latin typeface="Franklin Gothic Book"/>
              </a:rPr>
              <a:t>Михаил Илларионович Кутузов родился в Петербурге. Был одним из образованнейших людей своего времени. Он знал немецкий в совершенстве, изучил шведский, английский, турецкий, латинский языки, любил историю, литературу, усвоил инженерное дело и артиллерию, особенно же увлекался математикой. В 16 лет окончил инженерно-артиллерийскую школу с первым офицерским чином прапорщика и был оставлен при школе преподавателем арифметики и геометрии. Образованность и знания не только не умоляли его храбрости, твердости, спокойствия, но и сделали эти качества особенно грозными для врагов русского народа.</a:t>
            </a:r>
            <a:endParaRPr/>
          </a:p>
        </p:txBody>
      </p:sp>
    </p:spTree>
  </p:cSld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TextShape 1"/>
          <p:cNvSpPr txBox="1"/>
          <p:nvPr/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anchor="ctr" bIns="45000" lIns="90000" rIns="90000" tIns="45000"/>
          <a:p>
            <a:endParaRPr/>
          </a:p>
        </p:txBody>
      </p:sp>
    </p:spTree>
  </p:cSld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TextShape 1"/>
          <p:cNvSpPr txBox="1"/>
          <p:nvPr/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anchor="ctr" bIns="45000" lIns="90000" rIns="90000" tIns="45000"/>
          <a:p>
            <a:endParaRPr/>
          </a:p>
        </p:txBody>
      </p:sp>
      <p:sp>
        <p:nvSpPr>
          <p:cNvPr id="113" name="TextShape 2"/>
          <p:cNvSpPr txBox="1"/>
          <p:nvPr/>
        </p:nvSpPr>
        <p:spPr>
          <a:xfrm>
            <a:off x="457200" y="357120"/>
            <a:ext cx="8229240" cy="5951880"/>
          </a:xfrm>
          <a:prstGeom prst="rect">
            <a:avLst/>
          </a:prstGeom>
        </p:spPr>
        <p:txBody>
          <a:bodyPr bIns="45000" lIns="90000" rIns="90000" tIns="45000"/>
          <a:p>
            <a:pPr>
              <a:buSzPct val="70000"/>
              <a:buFont charset="2" typeface="Wingdings 2"/>
              <a:buChar char=""/>
            </a:pPr>
            <a:r>
              <a:rPr lang="ru-RU" sz="3200">
                <a:solidFill>
                  <a:srgbClr val="4e3b30"/>
                </a:solidFill>
                <a:latin typeface="Franklin Gothic Book"/>
              </a:rPr>
              <a:t>Когда началась Отечественная война 1812 г. и Наполеон взял Смоленск, когда серьезная опасность нависла над Россией, Александр I вынужден был, вопреки своей воле, назначить Кутузова Главнокомандующим. Старый полководец (ему уже было 67 лет, и жить оставалось менее года) быстро собрался и помчался к армии. 29 августа под Царевом-Займищем Кутузов верхом на донском коне появился перед войсками. Солдаты обрадовались, увидев любимого полководца, которому верили. Повсюду стали говорить: «Приехал Кутузов бить французов». Огромная ответственность легла на плечи Кутузова, ему была вверена судьба России, и он оправдал это доверие.</a:t>
            </a:r>
            <a:endParaRPr/>
          </a:p>
        </p:txBody>
      </p:sp>
    </p:spTree>
  </p:cSld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extShape 1"/>
          <p:cNvSpPr txBox="1"/>
          <p:nvPr/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anchor="ctr" bIns="45000" lIns="90000" rIns="90000" tIns="45000"/>
          <a:p>
            <a:r>
              <a:rPr lang="ru-RU" sz="3600">
                <a:solidFill>
                  <a:srgbClr val="4e3b30"/>
                </a:solidFill>
                <a:latin typeface="Franklin Gothic Medium"/>
              </a:rPr>
              <a:t>«Новая Россия начинается с 1812 года» А. И. Герцен</a:t>
            </a:r>
            <a:r>
              <a:rPr lang="ru-RU" sz="3600">
                <a:solidFill>
                  <a:srgbClr val="4e3b30"/>
                </a:solidFill>
                <a:latin typeface="Franklin Gothic Medium"/>
              </a:rPr>
              <a:t>
</a:t>
            </a:r>
            <a:endParaRPr/>
          </a:p>
        </p:txBody>
      </p:sp>
    </p:spTree>
  </p:cSld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TextShape 1"/>
          <p:cNvSpPr txBox="1"/>
          <p:nvPr/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anchor="ctr" bIns="45000" lIns="90000" rIns="90000" tIns="45000"/>
          <a:p>
            <a:endParaRPr/>
          </a:p>
        </p:txBody>
      </p:sp>
      <p:sp>
        <p:nvSpPr>
          <p:cNvPr id="115" name="TextShape 2"/>
          <p:cNvSpPr txBox="1"/>
          <p:nvPr/>
        </p:nvSpPr>
        <p:spPr>
          <a:xfrm>
            <a:off x="304920" y="1554120"/>
            <a:ext cx="8686440" cy="4525560"/>
          </a:xfrm>
          <a:prstGeom prst="rect">
            <a:avLst/>
          </a:prstGeom>
        </p:spPr>
        <p:txBody>
          <a:bodyPr bIns="45000" lIns="90000" rIns="90000" tIns="45000"/>
          <a:p>
            <a:pPr>
              <a:buSzPct val="70000"/>
              <a:buFont charset="2" typeface="Wingdings 2"/>
              <a:buChar char=""/>
            </a:pPr>
            <a:r>
              <a:rPr lang="ru-RU" sz="3200">
                <a:solidFill>
                  <a:srgbClr val="4e3b30"/>
                </a:solidFill>
                <a:latin typeface="Franklin Gothic Book"/>
              </a:rPr>
              <a:t>«Ну ж был денек! Сквозь дым летучий</a:t>
            </a:r>
            <a:endParaRPr/>
          </a:p>
          <a:p>
            <a:pPr>
              <a:buSzPct val="70000"/>
              <a:buFont charset="2" typeface="Wingdings 2"/>
              <a:buChar char=""/>
            </a:pPr>
            <a:r>
              <a:rPr lang="ru-RU" sz="3200">
                <a:solidFill>
                  <a:srgbClr val="4e3b30"/>
                </a:solidFill>
                <a:latin typeface="Franklin Gothic Book"/>
              </a:rPr>
              <a:t> </a:t>
            </a:r>
            <a:r>
              <a:rPr lang="ru-RU" sz="3200">
                <a:solidFill>
                  <a:srgbClr val="4e3b30"/>
                </a:solidFill>
                <a:latin typeface="Franklin Gothic Book"/>
              </a:rPr>
              <a:t>Французы двинулись, как тучи...»</a:t>
            </a:r>
            <a:endParaRPr/>
          </a:p>
          <a:p>
            <a:r>
              <a:rPr lang="ru-RU" sz="3200">
                <a:solidFill>
                  <a:srgbClr val="4e3b30"/>
                </a:solidFill>
                <a:latin typeface="Franklin Gothic Book"/>
              </a:rPr>
              <a:t>М. Ю. Лермонтов</a:t>
            </a:r>
            <a:endParaRPr/>
          </a:p>
        </p:txBody>
      </p:sp>
      <p:pic>
        <p:nvPicPr>
          <p:cNvPr descr="" id="116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3643200" y="2715840"/>
            <a:ext cx="5183280" cy="3867480"/>
          </a:xfrm>
          <a:prstGeom prst="rect">
            <a:avLst/>
          </a:prstGeom>
        </p:spPr>
      </p:pic>
    </p:spTree>
  </p:cSld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xtShape 1"/>
          <p:cNvSpPr txBox="1"/>
          <p:nvPr/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anchor="ctr" bIns="45000" lIns="90000" rIns="90000" tIns="45000"/>
          <a:p>
            <a:endParaRPr/>
          </a:p>
        </p:txBody>
      </p:sp>
      <p:sp>
        <p:nvSpPr>
          <p:cNvPr id="118" name="TextShape 2"/>
          <p:cNvSpPr txBox="1"/>
          <p:nvPr/>
        </p:nvSpPr>
        <p:spPr>
          <a:xfrm>
            <a:off x="457200" y="0"/>
            <a:ext cx="8229240" cy="6857640"/>
          </a:xfrm>
          <a:prstGeom prst="rect">
            <a:avLst/>
          </a:prstGeom>
        </p:spPr>
        <p:txBody>
          <a:bodyPr bIns="45000" lIns="90000" rIns="90000" tIns="45000"/>
          <a:p>
            <a:pPr>
              <a:buSzPct val="70000"/>
              <a:buFont charset="2" typeface="Wingdings 2"/>
              <a:buChar char=""/>
            </a:pPr>
            <a:r>
              <a:rPr lang="ru-RU" sz="3200">
                <a:solidFill>
                  <a:srgbClr val="4e3b30"/>
                </a:solidFill>
                <a:latin typeface="Franklin Gothic Book"/>
              </a:rPr>
              <a:t>Подмосковье. Сердцевина нашей Великой Родины. Сюда, к Москве, всегда рвались завоеватели. Бородинское поле лежит на пути к нашей столице. Именно здесь русские люди остановили победный путь завоевателя — Наполеона. Это были невиданные доселе сражения. Французы и русские сражались насмерть. Перед деревней Шевардино был построен редут, пятиугольное укрепление, опоясанное мелким рвом и низким земляным валом. На нем стояло 12 пушек. 24 августа (5 сентября) начался бой за Шевардинский редут. Французы овладели им, но победа досталась им очень дорого. Около 6 тысяч французов легло на подступах к редуту и в его укреплениях. Когда на следующий день Наполеон делал смотр войскам, сражавшимся под Шевардином, видя отсутствие одного батальона, Наполеон спросил, куда он девался. Ему ответили: «Он в редуте». Батальон французов целиком был уничтожен. Тогда Наполеон попросил показать ему пленных русских солдат. Напрасно. Их не было. Мертвые русские артиллеристы лежали у своих орудий.</a:t>
            </a:r>
            <a:endParaRPr/>
          </a:p>
        </p:txBody>
      </p:sp>
    </p:spTree>
  </p:cSld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TextShape 1"/>
          <p:cNvSpPr txBox="1"/>
          <p:nvPr/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anchor="ctr" bIns="45000" lIns="90000" rIns="90000" tIns="45000"/>
          <a:p>
            <a:endParaRPr/>
          </a:p>
        </p:txBody>
      </p:sp>
    </p:spTree>
  </p:cSld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TextShape 1"/>
          <p:cNvSpPr txBox="1"/>
          <p:nvPr/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anchor="ctr" bIns="45000" lIns="90000" rIns="90000" tIns="45000"/>
          <a:p>
            <a:endParaRPr/>
          </a:p>
        </p:txBody>
      </p:sp>
      <p:sp>
        <p:nvSpPr>
          <p:cNvPr id="121" name="TextShape 2"/>
          <p:cNvSpPr txBox="1"/>
          <p:nvPr/>
        </p:nvSpPr>
        <p:spPr>
          <a:xfrm>
            <a:off x="457200" y="357120"/>
            <a:ext cx="8229240" cy="5951880"/>
          </a:xfrm>
          <a:prstGeom prst="rect">
            <a:avLst/>
          </a:prstGeom>
        </p:spPr>
        <p:txBody>
          <a:bodyPr bIns="45000" lIns="90000" rIns="90000" tIns="45000"/>
          <a:p>
            <a:pPr>
              <a:buSzPct val="70000"/>
              <a:buFont charset="2" typeface="Wingdings 2"/>
              <a:buChar char=""/>
            </a:pPr>
            <a:r>
              <a:rPr lang="ru-RU" sz="3200">
                <a:solidFill>
                  <a:srgbClr val="4e3b30"/>
                </a:solidFill>
                <a:latin typeface="Franklin Gothic Book"/>
              </a:rPr>
              <a:t>Кутузов был смелым полководцем и мудрым политиком. Многие его современники считали, что немыслимо, преступно даже вести разговоры о сдаче Москвы. Какую же смелость надо было иметь, чтобы издать приказ о сдаче Москвы во имя спасения Армии. Что пережил Кутузов? Многие офицеры плакали от стыда и горя, рвали на себе мундиры. Но Кутузов не мог так поступить. Это были самые горькие дни его жизни и самые великие дни его славы: «Да нет же! Будут они лошадиное мясо жрать, как турки!». Эти его слова оказались пророческими. Наполеон ждал ключи от города на Поклонной горе, но так и не дождался.</a:t>
            </a:r>
            <a:endParaRPr/>
          </a:p>
        </p:txBody>
      </p:sp>
    </p:spTree>
  </p:cSld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TextShape 1"/>
          <p:cNvSpPr txBox="1"/>
          <p:nvPr/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anchor="ctr" bIns="45000" lIns="90000" rIns="90000" tIns="45000"/>
          <a:p>
            <a:endParaRPr/>
          </a:p>
        </p:txBody>
      </p:sp>
      <p:sp>
        <p:nvSpPr>
          <p:cNvPr id="123" name="TextShape 2"/>
          <p:cNvSpPr txBox="1"/>
          <p:nvPr/>
        </p:nvSpPr>
        <p:spPr>
          <a:xfrm>
            <a:off x="457200" y="357120"/>
            <a:ext cx="8229240" cy="595188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3200">
                <a:solidFill>
                  <a:srgbClr val="4e3b30"/>
                </a:solidFill>
                <a:latin typeface="Franklin Gothic Book"/>
              </a:rPr>
              <a:t>«Напрасно ждал Наполеон,</a:t>
            </a:r>
            <a:endParaRPr/>
          </a:p>
          <a:p>
            <a:r>
              <a:rPr lang="ru-RU" sz="3200">
                <a:solidFill>
                  <a:srgbClr val="4e3b30"/>
                </a:solidFill>
                <a:latin typeface="Franklin Gothic Book"/>
              </a:rPr>
              <a:t> </a:t>
            </a:r>
            <a:r>
              <a:rPr lang="ru-RU" sz="3200">
                <a:solidFill>
                  <a:srgbClr val="4e3b30"/>
                </a:solidFill>
                <a:latin typeface="Franklin Gothic Book"/>
              </a:rPr>
              <a:t>Последним счастьем упоенный,</a:t>
            </a:r>
            <a:endParaRPr/>
          </a:p>
          <a:p>
            <a:r>
              <a:rPr lang="ru-RU" sz="3200">
                <a:solidFill>
                  <a:srgbClr val="4e3b30"/>
                </a:solidFill>
                <a:latin typeface="Franklin Gothic Book"/>
              </a:rPr>
              <a:t> </a:t>
            </a:r>
            <a:r>
              <a:rPr lang="ru-RU" sz="3200">
                <a:solidFill>
                  <a:srgbClr val="4e3b30"/>
                </a:solidFill>
                <a:latin typeface="Franklin Gothic Book"/>
              </a:rPr>
              <a:t>Москвы коленопреклоненной,</a:t>
            </a:r>
            <a:endParaRPr/>
          </a:p>
          <a:p>
            <a:r>
              <a:rPr lang="ru-RU" sz="3200">
                <a:solidFill>
                  <a:srgbClr val="4e3b30"/>
                </a:solidFill>
                <a:latin typeface="Franklin Gothic Book"/>
              </a:rPr>
              <a:t> </a:t>
            </a:r>
            <a:r>
              <a:rPr lang="ru-RU" sz="3200">
                <a:solidFill>
                  <a:srgbClr val="4e3b30"/>
                </a:solidFill>
                <a:latin typeface="Franklin Gothic Book"/>
              </a:rPr>
              <a:t>С ключами старого Кремля:</a:t>
            </a:r>
            <a:endParaRPr/>
          </a:p>
          <a:p>
            <a:r>
              <a:rPr lang="ru-RU" sz="3200">
                <a:solidFill>
                  <a:srgbClr val="4e3b30"/>
                </a:solidFill>
                <a:latin typeface="Franklin Gothic Book"/>
              </a:rPr>
              <a:t> </a:t>
            </a:r>
            <a:r>
              <a:rPr lang="ru-RU" sz="3200">
                <a:solidFill>
                  <a:srgbClr val="4e3b30"/>
                </a:solidFill>
                <a:latin typeface="Franklin Gothic Book"/>
              </a:rPr>
              <a:t>Нет, не пошла Москва моя</a:t>
            </a:r>
            <a:endParaRPr/>
          </a:p>
          <a:p>
            <a:r>
              <a:rPr lang="ru-RU" sz="3200">
                <a:solidFill>
                  <a:srgbClr val="4e3b30"/>
                </a:solidFill>
                <a:latin typeface="Franklin Gothic Book"/>
              </a:rPr>
              <a:t> </a:t>
            </a:r>
            <a:r>
              <a:rPr lang="ru-RU" sz="3200">
                <a:solidFill>
                  <a:srgbClr val="4e3b30"/>
                </a:solidFill>
                <a:latin typeface="Franklin Gothic Book"/>
              </a:rPr>
              <a:t>К нему с повинной головою</a:t>
            </a:r>
            <a:endParaRPr/>
          </a:p>
          <a:p>
            <a:r>
              <a:rPr lang="ru-RU" sz="3200">
                <a:solidFill>
                  <a:srgbClr val="4e3b30"/>
                </a:solidFill>
                <a:latin typeface="Franklin Gothic Book"/>
              </a:rPr>
              <a:t>Не праздник, не приемный дар — </a:t>
            </a:r>
            <a:endParaRPr/>
          </a:p>
          <a:p>
            <a:r>
              <a:rPr lang="ru-RU" sz="3200">
                <a:solidFill>
                  <a:srgbClr val="4e3b30"/>
                </a:solidFill>
                <a:latin typeface="Franklin Gothic Book"/>
              </a:rPr>
              <a:t>она готовила пожар </a:t>
            </a:r>
            <a:endParaRPr/>
          </a:p>
          <a:p>
            <a:r>
              <a:rPr lang="ru-RU" sz="3200">
                <a:solidFill>
                  <a:srgbClr val="4e3b30"/>
                </a:solidFill>
                <a:latin typeface="Franklin Gothic Book"/>
              </a:rPr>
              <a:t>нетерпеливому герою».</a:t>
            </a:r>
            <a:endParaRPr/>
          </a:p>
          <a:p>
            <a:pPr>
              <a:buSzPct val="70000"/>
              <a:buFont charset="2" typeface="Wingdings 2"/>
              <a:buChar char=""/>
            </a:pPr>
            <a:r>
              <a:rPr lang="ru-RU" sz="3200">
                <a:solidFill>
                  <a:srgbClr val="4e3b30"/>
                </a:solidFill>
                <a:latin typeface="Franklin Gothic Book"/>
              </a:rPr>
              <a:t>А. С. Пушкин</a:t>
            </a:r>
            <a:endParaRPr/>
          </a:p>
        </p:txBody>
      </p:sp>
    </p:spTree>
  </p:cSld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Shape 1"/>
          <p:cNvSpPr txBox="1"/>
          <p:nvPr/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anchor="ctr" bIns="45000" lIns="90000" rIns="90000" tIns="45000"/>
          <a:p>
            <a:endParaRPr/>
          </a:p>
        </p:txBody>
      </p:sp>
    </p:spTree>
  </p:cSld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TextShape 1"/>
          <p:cNvSpPr txBox="1"/>
          <p:nvPr/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anchor="ctr" bIns="45000" lIns="90000" rIns="90000" tIns="45000"/>
          <a:p>
            <a:endParaRPr/>
          </a:p>
        </p:txBody>
      </p:sp>
      <p:sp>
        <p:nvSpPr>
          <p:cNvPr id="126" name="TextShape 2"/>
          <p:cNvSpPr txBox="1"/>
          <p:nvPr/>
        </p:nvSpPr>
        <p:spPr>
          <a:xfrm>
            <a:off x="457200" y="285840"/>
            <a:ext cx="8229240" cy="6023160"/>
          </a:xfrm>
          <a:prstGeom prst="rect">
            <a:avLst/>
          </a:prstGeom>
        </p:spPr>
        <p:txBody>
          <a:bodyPr bIns="45000" lIns="90000" rIns="90000" tIns="45000"/>
          <a:p>
            <a:pPr>
              <a:buSzPct val="70000"/>
              <a:buFont charset="2" typeface="Wingdings 2"/>
              <a:buChar char=""/>
            </a:pPr>
            <a:r>
              <a:rPr lang="ru-RU" sz="2800">
                <a:solidFill>
                  <a:srgbClr val="4e3b30"/>
                </a:solidFill>
                <a:latin typeface="Franklin Gothic Book"/>
              </a:rPr>
              <a:t>Оставление Москвы не означало, что Наполеон победил, выиграл войну. Гений Кутузова не доставил ему этой радости. Бои в Тарутине, Малоярославце, отступление французов по голодной Смоленской дороге, битва под Вязьмой привели к разгрому Наполеоновской армии и позорному бегству непобедимого полководца. Десятки французских знамен были склонены к ногам императора Александра I в знак победы над врагом. Александр I наградил Кутузова высшим военным отличием — Георгиевский крест I степени, который давался только за совершенно исключительные заслуги. Но Александр I сделал это только потому, что так хотел народ. Сам он по-прежнему не любил героя и считал, что он не сделал ничего особенного, что все его успехи были навязаны ему.</a:t>
            </a:r>
            <a:endParaRPr/>
          </a:p>
        </p:txBody>
      </p:sp>
    </p:spTree>
  </p:cSld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TextShape 1"/>
          <p:cNvSpPr txBox="1"/>
          <p:nvPr/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anchor="ctr" bIns="45000" lIns="90000" rIns="90000" tIns="45000"/>
          <a:p>
            <a:endParaRPr/>
          </a:p>
        </p:txBody>
      </p:sp>
    </p:spTree>
  </p:cSld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TextShape 1"/>
          <p:cNvSpPr txBox="1"/>
          <p:nvPr/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anchor="ctr" bIns="45000" lIns="90000" rIns="90000" tIns="45000"/>
          <a:p>
            <a:endParaRPr/>
          </a:p>
        </p:txBody>
      </p:sp>
      <p:sp>
        <p:nvSpPr>
          <p:cNvPr id="129" name="TextShape 2"/>
          <p:cNvSpPr txBox="1"/>
          <p:nvPr/>
        </p:nvSpPr>
        <p:spPr>
          <a:xfrm>
            <a:off x="304920" y="1554120"/>
            <a:ext cx="8686440" cy="4525560"/>
          </a:xfrm>
          <a:prstGeom prst="rect">
            <a:avLst/>
          </a:prstGeom>
        </p:spPr>
        <p:txBody>
          <a:bodyPr bIns="45000" lIns="90000" rIns="90000" tIns="45000"/>
          <a:p>
            <a:pPr>
              <a:buSzPct val="70000"/>
              <a:buFont charset="2" typeface="Wingdings 2"/>
              <a:buChar char=""/>
            </a:pPr>
            <a:r>
              <a:rPr lang="ru-RU" sz="3200">
                <a:solidFill>
                  <a:srgbClr val="4e3b30"/>
                </a:solidFill>
                <a:latin typeface="Franklin Gothic Book"/>
              </a:rPr>
              <a:t>Скажи-ка, дядя, ведь недаром, </a:t>
            </a:r>
            <a:r>
              <a:rPr lang="ru-RU" sz="3200">
                <a:solidFill>
                  <a:srgbClr val="4e3b30"/>
                </a:solidFill>
                <a:latin typeface="Franklin Gothic Book"/>
              </a:rPr>
              <a:t>
</a:t>
            </a:r>
            <a:r>
              <a:rPr lang="ru-RU" sz="3200">
                <a:solidFill>
                  <a:srgbClr val="4e3b30"/>
                </a:solidFill>
                <a:latin typeface="Franklin Gothic Book"/>
              </a:rPr>
              <a:t>Москва, спалённая пожаром</a:t>
            </a:r>
            <a:r>
              <a:rPr lang="ru-RU" sz="3200">
                <a:solidFill>
                  <a:srgbClr val="4e3b30"/>
                </a:solidFill>
                <a:latin typeface="Franklin Gothic Book"/>
              </a:rPr>
              <a:t>
</a:t>
            </a:r>
            <a:r>
              <a:rPr lang="ru-RU" sz="3200">
                <a:solidFill>
                  <a:srgbClr val="4e3b30"/>
                </a:solidFill>
                <a:latin typeface="Franklin Gothic Book"/>
              </a:rPr>
              <a:t>Французу отдана?</a:t>
            </a:r>
            <a:r>
              <a:rPr lang="ru-RU" sz="3200">
                <a:solidFill>
                  <a:srgbClr val="4e3b30"/>
                </a:solidFill>
                <a:latin typeface="Franklin Gothic Book"/>
              </a:rPr>
              <a:t>
</a:t>
            </a:r>
            <a:r>
              <a:rPr lang="ru-RU" sz="3200">
                <a:solidFill>
                  <a:srgbClr val="4e3b30"/>
                </a:solidFill>
                <a:latin typeface="Franklin Gothic Book"/>
              </a:rPr>
              <a:t>Ведь были ж схватки боевые</a:t>
            </a:r>
            <a:r>
              <a:rPr lang="ru-RU" sz="3200">
                <a:solidFill>
                  <a:srgbClr val="4e3b30"/>
                </a:solidFill>
                <a:latin typeface="Franklin Gothic Book"/>
              </a:rPr>
              <a:t>
</a:t>
            </a:r>
            <a:r>
              <a:rPr lang="ru-RU" sz="3200">
                <a:solidFill>
                  <a:srgbClr val="4e3b30"/>
                </a:solidFill>
                <a:latin typeface="Franklin Gothic Book"/>
              </a:rPr>
              <a:t>Да, говорят, ещё какие!</a:t>
            </a:r>
            <a:r>
              <a:rPr lang="ru-RU" sz="3200">
                <a:solidFill>
                  <a:srgbClr val="4e3b30"/>
                </a:solidFill>
                <a:latin typeface="Franklin Gothic Book"/>
              </a:rPr>
              <a:t>
</a:t>
            </a:r>
            <a:r>
              <a:rPr lang="ru-RU" sz="3200">
                <a:solidFill>
                  <a:srgbClr val="4e3b30"/>
                </a:solidFill>
                <a:latin typeface="Franklin Gothic Book"/>
              </a:rPr>
              <a:t>Недаром помнит вся Россия</a:t>
            </a:r>
            <a:r>
              <a:rPr lang="ru-RU" sz="3200">
                <a:solidFill>
                  <a:srgbClr val="4e3b30"/>
                </a:solidFill>
                <a:latin typeface="Franklin Gothic Book"/>
              </a:rPr>
              <a:t>
</a:t>
            </a:r>
            <a:r>
              <a:rPr lang="ru-RU" sz="3200">
                <a:solidFill>
                  <a:srgbClr val="4e3b30"/>
                </a:solidFill>
                <a:latin typeface="Franklin Gothic Book"/>
              </a:rPr>
              <a:t>Про день Бородина.</a:t>
            </a:r>
            <a:endParaRPr/>
          </a:p>
          <a:p>
            <a:pPr>
              <a:buSzPct val="70000"/>
              <a:buFont charset="2" typeface="Wingdings 2"/>
              <a:buChar char=""/>
            </a:pPr>
            <a:r>
              <a:rPr lang="ru-RU" sz="3200">
                <a:solidFill>
                  <a:srgbClr val="4e3b30"/>
                </a:solidFill>
                <a:latin typeface="Franklin Gothic Book"/>
              </a:rPr>
              <a:t>Ю.М. Лермонтов «Бородино»</a:t>
            </a:r>
            <a:endParaRPr/>
          </a:p>
          <a:p>
            <a:endParaRPr/>
          </a:p>
        </p:txBody>
      </p:sp>
    </p:spTree>
  </p:cSld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extShape 1"/>
          <p:cNvSpPr txBox="1"/>
          <p:nvPr/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anchor="ctr" bIns="45000" lIns="90000" rIns="90000" tIns="45000"/>
          <a:p>
            <a:endParaRPr/>
          </a:p>
        </p:txBody>
      </p:sp>
      <p:sp>
        <p:nvSpPr>
          <p:cNvPr id="131" name="TextShape 2"/>
          <p:cNvSpPr txBox="1"/>
          <p:nvPr/>
        </p:nvSpPr>
        <p:spPr>
          <a:xfrm>
            <a:off x="457200" y="285840"/>
            <a:ext cx="8229240" cy="6023160"/>
          </a:xfrm>
          <a:prstGeom prst="rect">
            <a:avLst/>
          </a:prstGeom>
        </p:spPr>
        <p:txBody>
          <a:bodyPr bIns="45000" lIns="90000" rIns="90000" tIns="45000"/>
          <a:p>
            <a:pPr>
              <a:buSzPct val="70000"/>
              <a:buFont charset="2" typeface="Wingdings 2"/>
              <a:buChar char=""/>
            </a:pPr>
            <a:r>
              <a:rPr lang="ru-RU" sz="3200">
                <a:solidFill>
                  <a:srgbClr val="4e3b30"/>
                </a:solidFill>
                <a:latin typeface="Franklin Gothic Book"/>
              </a:rPr>
              <a:t>Одним из центральных событий войны 1812 года явилось Бородинское сражение. </a:t>
            </a:r>
            <a:endParaRPr/>
          </a:p>
          <a:p>
            <a:pPr>
              <a:buSzPct val="70000"/>
              <a:buFont charset="2" typeface="Wingdings 2"/>
              <a:buChar char=""/>
            </a:pPr>
            <a:r>
              <a:rPr lang="ru-RU" sz="3200">
                <a:solidFill>
                  <a:srgbClr val="4e3b30"/>
                </a:solidFill>
                <a:latin typeface="Franklin Gothic Book"/>
              </a:rPr>
              <a:t>26 августа (7 сентября) 1812 года в 124 км от Москвы, у села Бородина,  встретились в решительной схватке две армии - армия Наполеона,  вторгшаяся в Россию с целью ее порабощения, и русская армия, защищавшая  свободу и независимость своей Отчизны. Русские войска под командованием  фельдмаршала М. И. Кутузова нанесли противнику серьезный урон и сорвали  план Наполеона разгромить русскую армию и победоносно завершить войну. </a:t>
            </a:r>
            <a:endParaRPr/>
          </a:p>
          <a:p>
            <a:pPr>
              <a:buSzPct val="70000"/>
              <a:buFont charset="2" typeface="Wingdings 2"/>
              <a:buChar char=""/>
            </a:pPr>
            <a:r>
              <a:rPr lang="ru-RU" sz="3200">
                <a:solidFill>
                  <a:srgbClr val="4e3b30"/>
                </a:solidFill>
                <a:latin typeface="Franklin Gothic Book"/>
              </a:rPr>
              <a:t>Бородинское сражение навеки вошло в историю освободительной борьбы  нашей страны как одна из наиболее ярких ее страниц.</a:t>
            </a:r>
            <a:endParaRPr/>
          </a:p>
        </p:txBody>
      </p:sp>
    </p:spTree>
  </p:cSld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extShape 1"/>
          <p:cNvSpPr txBox="1"/>
          <p:nvPr/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anchor="ctr" bIns="45000" lIns="90000" rIns="90000" tIns="45000"/>
          <a:p>
            <a:endParaRPr/>
          </a:p>
        </p:txBody>
      </p:sp>
      <p:sp>
        <p:nvSpPr>
          <p:cNvPr id="85" name="TextShape 2"/>
          <p:cNvSpPr txBox="1"/>
          <p:nvPr/>
        </p:nvSpPr>
        <p:spPr>
          <a:xfrm>
            <a:off x="457200" y="357120"/>
            <a:ext cx="8229240" cy="5951880"/>
          </a:xfrm>
          <a:prstGeom prst="rect">
            <a:avLst/>
          </a:prstGeom>
        </p:spPr>
        <p:txBody>
          <a:bodyPr bIns="45000" lIns="90000" rIns="90000" tIns="45000"/>
          <a:p>
            <a:pPr>
              <a:buSzPct val="70000"/>
              <a:buFont charset="2" typeface="Wingdings 2"/>
              <a:buChar char=""/>
            </a:pPr>
            <a:r>
              <a:rPr lang="ru-RU" sz="3200">
                <a:solidFill>
                  <a:srgbClr val="4e3b30"/>
                </a:solidFill>
                <a:latin typeface="Franklin Gothic Book"/>
              </a:rPr>
              <a:t>В 2012 году исполняется 200 лет одному из важнейших событий в истории нашей страны – Отечественной войне 1812 года. Победа в ней имела огромное значение для политического, общественного  и культурного развития России.</a:t>
            </a:r>
            <a:endParaRPr/>
          </a:p>
          <a:p>
            <a:pPr>
              <a:buSzPct val="70000"/>
              <a:buFont charset="2" typeface="Wingdings 2"/>
              <a:buChar char=""/>
            </a:pPr>
            <a:r>
              <a:rPr lang="ru-RU" sz="3200">
                <a:solidFill>
                  <a:srgbClr val="4e3b30"/>
                </a:solidFill>
                <a:latin typeface="Franklin Gothic Book"/>
              </a:rPr>
              <a:t>Согласно распоряжению Правительства Российской Федерации от 2 ноября 2009 года № 1628-р,  юбилей победы в Отечественной войне 1812 года  будет отмечаться на высоком государственном уровне.</a:t>
            </a:r>
            <a:endParaRPr/>
          </a:p>
          <a:p>
            <a:endParaRPr/>
          </a:p>
        </p:txBody>
      </p:sp>
    </p:spTree>
  </p:cSld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TextShape 1"/>
          <p:cNvSpPr txBox="1"/>
          <p:nvPr/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anchor="ctr" bIns="45000" lIns="90000" rIns="90000" tIns="45000"/>
          <a:p>
            <a:endParaRPr/>
          </a:p>
        </p:txBody>
      </p:sp>
    </p:spTree>
  </p:cSld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extShape 1"/>
          <p:cNvSpPr txBox="1"/>
          <p:nvPr/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anchor="ctr" bIns="45000" lIns="90000" rIns="90000" tIns="45000"/>
          <a:p>
            <a:endParaRPr/>
          </a:p>
        </p:txBody>
      </p:sp>
      <p:sp>
        <p:nvSpPr>
          <p:cNvPr id="134" name="TextShape 2"/>
          <p:cNvSpPr txBox="1"/>
          <p:nvPr/>
        </p:nvSpPr>
        <p:spPr>
          <a:xfrm>
            <a:off x="457200" y="285840"/>
            <a:ext cx="8229240" cy="6023160"/>
          </a:xfrm>
          <a:prstGeom prst="rect">
            <a:avLst/>
          </a:prstGeom>
        </p:spPr>
        <p:txBody>
          <a:bodyPr bIns="45000" lIns="90000" rIns="90000" tIns="45000"/>
          <a:p>
            <a:pPr>
              <a:buSzPct val="70000"/>
              <a:buFont charset="2" typeface="Wingdings 2"/>
              <a:buChar char=""/>
            </a:pPr>
            <a:r>
              <a:rPr lang="ru-RU" sz="3200">
                <a:solidFill>
                  <a:srgbClr val="4e3b30"/>
                </a:solidFill>
                <a:latin typeface="Franklin Gothic Book"/>
              </a:rPr>
              <a:t>В исторических документах сохранились свидетельства о беспримерной  доблести русских солдат и офицеров. Высокие образцы мужества и умелого  руководства войсками показали полководцы и военачальники русской армии  - П. И. Багратион, М. Б. Барклай де Толли, Н. Н. Раевский, Д.С. Дохтуров, Д.П.Неверовский, П. П. Коновницын, М. И. Платов, Ф. П. Уваров и другие.</a:t>
            </a:r>
            <a:endParaRPr/>
          </a:p>
        </p:txBody>
      </p:sp>
    </p:spTree>
  </p:cSld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TextShape 1"/>
          <p:cNvSpPr txBox="1"/>
          <p:nvPr/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anchor="ctr" bIns="45000" lIns="90000" rIns="90000" tIns="45000"/>
          <a:p>
            <a:endParaRPr/>
          </a:p>
        </p:txBody>
      </p:sp>
      <p:sp>
        <p:nvSpPr>
          <p:cNvPr id="136" name="TextShape 2"/>
          <p:cNvSpPr txBox="1"/>
          <p:nvPr/>
        </p:nvSpPr>
        <p:spPr>
          <a:xfrm>
            <a:off x="457200" y="357120"/>
            <a:ext cx="8229240" cy="5951880"/>
          </a:xfrm>
          <a:prstGeom prst="rect">
            <a:avLst/>
          </a:prstGeom>
        </p:spPr>
        <p:txBody>
          <a:bodyPr bIns="45000" lIns="90000" rIns="90000" tIns="45000"/>
          <a:p>
            <a:pPr algn="just"/>
            <a:r>
              <a:rPr lang="ru-RU" sz="3200">
                <a:solidFill>
                  <a:srgbClr val="4e3b30"/>
                </a:solidFill>
                <a:latin typeface="Franklin Gothic Book"/>
              </a:rPr>
              <a:t>     </a:t>
            </a:r>
            <a:r>
              <a:rPr lang="ru-RU" sz="3200">
                <a:solidFill>
                  <a:srgbClr val="4e3b30"/>
                </a:solidFill>
                <a:latin typeface="Franklin Gothic Book"/>
              </a:rPr>
              <a:t>Подвиг героев Бородина явился для последующих поколений вдохновляющим  примером выполнения патриотического долга перед Родиной. В тяжелые  годы Великой Отечественной войны русские люди приумножили воинскую  славу своих предков. Осенью 1941 года на Бородинском поле, где проходила  Можайская линия обороны, героически сражались с немецко-фашистскими  захватчиками воины Красной армии. Ныне на Бородинском поле рядом с  памятниками героям Отечественной войны 1812 года стоят памятники  героям Великой Отечественной войны 1941-1945 гг. как наглядное   свидетельство преемственности славных исторических традиций нашего  народа.</a:t>
            </a:r>
            <a:endParaRPr/>
          </a:p>
        </p:txBody>
      </p:sp>
    </p:spTree>
  </p:cSld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TextShape 1"/>
          <p:cNvSpPr txBox="1"/>
          <p:nvPr/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anchor="ctr" bIns="45000" lIns="90000" rIns="90000" tIns="45000"/>
          <a:p>
            <a:endParaRPr/>
          </a:p>
        </p:txBody>
      </p:sp>
      <p:sp>
        <p:nvSpPr>
          <p:cNvPr id="138" name="TextShape 2"/>
          <p:cNvSpPr txBox="1"/>
          <p:nvPr/>
        </p:nvSpPr>
        <p:spPr>
          <a:xfrm>
            <a:off x="457200" y="285840"/>
            <a:ext cx="8229240" cy="6571800"/>
          </a:xfrm>
          <a:prstGeom prst="rect">
            <a:avLst/>
          </a:prstGeom>
        </p:spPr>
        <p:txBody>
          <a:bodyPr bIns="45000" lIns="90000" rIns="90000" tIns="45000"/>
          <a:p>
            <a:pPr>
              <a:buSzPct val="70000"/>
              <a:buFont charset="2" typeface="Wingdings 2"/>
              <a:buChar char=""/>
            </a:pPr>
            <a:r>
              <a:rPr lang="ru-RU" sz="3200">
                <a:solidFill>
                  <a:srgbClr val="4e3b30"/>
                </a:solidFill>
                <a:latin typeface="Franklin Gothic Book"/>
              </a:rPr>
              <a:t> </a:t>
            </a:r>
            <a:r>
              <a:rPr lang="ru-RU" sz="3200">
                <a:solidFill>
                  <a:srgbClr val="4e3b30"/>
                </a:solidFill>
                <a:latin typeface="Franklin Gothic Book"/>
              </a:rPr>
              <a:t>Все выше поднималась волна народного партизанского движения. Летучие отряды партизан создавались преимущественно  крестьянами... Широко известными стали наводящие страх на врага имена </a:t>
            </a:r>
            <a:endParaRPr/>
          </a:p>
          <a:p>
            <a:r>
              <a:rPr lang="ru-RU" sz="3200">
                <a:solidFill>
                  <a:srgbClr val="4e3b30"/>
                </a:solidFill>
                <a:latin typeface="Franklin Gothic Book"/>
              </a:rPr>
              <a:t>     </a:t>
            </a:r>
            <a:r>
              <a:rPr lang="ru-RU" sz="3200">
                <a:solidFill>
                  <a:srgbClr val="4e3b30"/>
                </a:solidFill>
                <a:latin typeface="Franklin Gothic Book"/>
              </a:rPr>
              <a:t>Герасима Курина, Василисы Кожиной и многих других. Это их имел в виду  Л. Н. Толстой. </a:t>
            </a:r>
            <a:endParaRPr/>
          </a:p>
          <a:p>
            <a:r>
              <a:rPr lang="ru-RU" sz="3200">
                <a:solidFill>
                  <a:srgbClr val="4e3b30"/>
                </a:solidFill>
                <a:latin typeface="Franklin Gothic Book"/>
              </a:rPr>
              <a:t>«...Дубина народной войны поднялась со всею своею грозною и  величественною силой и, не спрашивая ничьих вкусов и правил, с глупой  простотой, но с целесообразностью, не разбирая ничего, поднималась, опускалась и гвоздила французов до тех пор, пока не погибло все нашествие»    (Л. Н. Толстой «Война и мир»).</a:t>
            </a:r>
            <a:endParaRPr/>
          </a:p>
        </p:txBody>
      </p:sp>
    </p:spTree>
  </p:cSld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TextShape 1"/>
          <p:cNvSpPr txBox="1"/>
          <p:nvPr/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anchor="ctr" bIns="45000" lIns="90000" rIns="90000" tIns="45000"/>
          <a:p>
            <a:endParaRPr/>
          </a:p>
        </p:txBody>
      </p:sp>
    </p:spTree>
  </p:cSld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TextShape 1"/>
          <p:cNvSpPr txBox="1"/>
          <p:nvPr/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anchor="ctr" bIns="45000" lIns="90000" rIns="90000" tIns="45000"/>
          <a:p>
            <a:endParaRPr/>
          </a:p>
        </p:txBody>
      </p:sp>
      <p:sp>
        <p:nvSpPr>
          <p:cNvPr id="141" name="TextShape 2"/>
          <p:cNvSpPr txBox="1"/>
          <p:nvPr/>
        </p:nvSpPr>
        <p:spPr>
          <a:xfrm>
            <a:off x="457200" y="357120"/>
            <a:ext cx="8229240" cy="5951880"/>
          </a:xfrm>
          <a:prstGeom prst="rect">
            <a:avLst/>
          </a:prstGeom>
        </p:spPr>
        <p:txBody>
          <a:bodyPr bIns="45000" lIns="90000" rIns="90000" tIns="45000"/>
          <a:p>
            <a:pPr>
              <a:buSzPct val="70000"/>
              <a:buFont charset="2" typeface="Wingdings 2"/>
              <a:buChar char=""/>
            </a:pPr>
            <a:r>
              <a:rPr lang="ru-RU" sz="3200">
                <a:solidFill>
                  <a:srgbClr val="4e3b30"/>
                </a:solidFill>
                <a:latin typeface="Franklin Gothic Book"/>
              </a:rPr>
              <a:t>Партизанские отряды формировались и офицерами кутузовской  армии: прославленным поэтом-гусаром Денисом Давыдовым, А. Н.    Сеславиным, А. С. Фигнером и др. Они совершали дерзкие набеги на  французские тылы, нанося им ощутимый урон. Об удали таких отрядов, о  бесстрашии воинов-кавалеристов писал Д. Давыдов в стихотворении      «Партизан».</a:t>
            </a:r>
            <a:endParaRPr/>
          </a:p>
        </p:txBody>
      </p:sp>
    </p:spTree>
  </p:cSld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TextShape 1"/>
          <p:cNvSpPr txBox="1"/>
          <p:nvPr/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anchor="ctr" bIns="45000" lIns="90000" rIns="90000" tIns="45000"/>
          <a:p>
            <a:endParaRPr/>
          </a:p>
        </p:txBody>
      </p:sp>
    </p:spTree>
  </p:cSld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TextShape 1"/>
          <p:cNvSpPr txBox="1"/>
          <p:nvPr/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anchor="ctr" bIns="45000" lIns="90000" rIns="90000" tIns="45000"/>
          <a:p>
            <a:endParaRPr/>
          </a:p>
        </p:txBody>
      </p:sp>
      <p:sp>
        <p:nvSpPr>
          <p:cNvPr id="144" name="TextShape 2"/>
          <p:cNvSpPr txBox="1"/>
          <p:nvPr/>
        </p:nvSpPr>
        <p:spPr>
          <a:xfrm>
            <a:off x="457200" y="285840"/>
            <a:ext cx="8229240" cy="6023160"/>
          </a:xfrm>
          <a:prstGeom prst="rect">
            <a:avLst/>
          </a:prstGeom>
        </p:spPr>
        <p:txBody>
          <a:bodyPr bIns="45000" lIns="90000" rIns="90000" tIns="45000"/>
          <a:p>
            <a:pPr>
              <a:buSzPct val="70000"/>
              <a:buFont charset="2" typeface="Wingdings 2"/>
              <a:buChar char=""/>
            </a:pPr>
            <a:r>
              <a:rPr lang="ru-RU" sz="3200">
                <a:solidFill>
                  <a:srgbClr val="4e3b30"/>
                </a:solidFill>
                <a:latin typeface="Franklin Gothic Book"/>
              </a:rPr>
              <a:t>...И мчится тайною тропой </a:t>
            </a:r>
            <a:endParaRPr/>
          </a:p>
          <a:p>
            <a:pPr>
              <a:buSzPct val="70000"/>
              <a:buFont charset="2" typeface="Wingdings 2"/>
              <a:buChar char=""/>
            </a:pPr>
            <a:r>
              <a:rPr lang="ru-RU" sz="3200">
                <a:solidFill>
                  <a:srgbClr val="4e3b30"/>
                </a:solidFill>
                <a:latin typeface="Franklin Gothic Book"/>
              </a:rPr>
              <a:t>Воспрянувший с долины битв </a:t>
            </a:r>
            <a:endParaRPr/>
          </a:p>
          <a:p>
            <a:pPr>
              <a:buSzPct val="70000"/>
              <a:buFont charset="2" typeface="Wingdings 2"/>
              <a:buChar char=""/>
            </a:pPr>
            <a:r>
              <a:rPr lang="ru-RU" sz="3200">
                <a:solidFill>
                  <a:srgbClr val="4e3b30"/>
                </a:solidFill>
                <a:latin typeface="Franklin Gothic Book"/>
              </a:rPr>
              <a:t>Наездников веселый рой </a:t>
            </a:r>
            <a:endParaRPr/>
          </a:p>
          <a:p>
            <a:pPr>
              <a:buSzPct val="70000"/>
              <a:buFont charset="2" typeface="Wingdings 2"/>
              <a:buChar char=""/>
            </a:pPr>
            <a:r>
              <a:rPr lang="ru-RU" sz="3200">
                <a:solidFill>
                  <a:srgbClr val="4e3b30"/>
                </a:solidFill>
                <a:latin typeface="Franklin Gothic Book"/>
              </a:rPr>
              <a:t> </a:t>
            </a:r>
            <a:r>
              <a:rPr lang="ru-RU" sz="3200">
                <a:solidFill>
                  <a:srgbClr val="4e3b30"/>
                </a:solidFill>
                <a:latin typeface="Franklin Gothic Book"/>
              </a:rPr>
              <a:t>На отдаленные ловитвы. </a:t>
            </a:r>
            <a:endParaRPr/>
          </a:p>
          <a:p>
            <a:pPr>
              <a:buSzPct val="70000"/>
              <a:buFont charset="2" typeface="Wingdings 2"/>
              <a:buChar char=""/>
            </a:pPr>
            <a:r>
              <a:rPr lang="ru-RU" sz="3200">
                <a:solidFill>
                  <a:srgbClr val="4e3b30"/>
                </a:solidFill>
                <a:latin typeface="Franklin Gothic Book"/>
              </a:rPr>
              <a:t>Как стая алчущих волков, </a:t>
            </a:r>
            <a:endParaRPr/>
          </a:p>
          <a:p>
            <a:pPr>
              <a:buSzPct val="70000"/>
              <a:buFont charset="2" typeface="Wingdings 2"/>
              <a:buChar char=""/>
            </a:pPr>
            <a:r>
              <a:rPr lang="ru-RU" sz="3200">
                <a:solidFill>
                  <a:srgbClr val="4e3b30"/>
                </a:solidFill>
                <a:latin typeface="Franklin Gothic Book"/>
              </a:rPr>
              <a:t>Они долинами витают: </a:t>
            </a:r>
            <a:endParaRPr/>
          </a:p>
          <a:p>
            <a:pPr>
              <a:buSzPct val="70000"/>
              <a:buFont charset="2" typeface="Wingdings 2"/>
              <a:buChar char=""/>
            </a:pPr>
            <a:r>
              <a:rPr lang="ru-RU" sz="3200">
                <a:solidFill>
                  <a:srgbClr val="4e3b30"/>
                </a:solidFill>
                <a:latin typeface="Franklin Gothic Book"/>
              </a:rPr>
              <a:t>То внемлют шороху, то вновь </a:t>
            </a:r>
            <a:endParaRPr/>
          </a:p>
          <a:p>
            <a:pPr>
              <a:buSzPct val="70000"/>
              <a:buFont charset="2" typeface="Wingdings 2"/>
              <a:buChar char=""/>
            </a:pPr>
            <a:r>
              <a:rPr lang="ru-RU" sz="3200">
                <a:solidFill>
                  <a:srgbClr val="4e3b30"/>
                </a:solidFill>
                <a:latin typeface="Franklin Gothic Book"/>
              </a:rPr>
              <a:t>Безмолвно рыскать продолжают. </a:t>
            </a:r>
            <a:endParaRPr/>
          </a:p>
          <a:p>
            <a:pPr>
              <a:buSzPct val="70000"/>
              <a:buFont charset="2" typeface="Wingdings 2"/>
              <a:buChar char=""/>
            </a:pPr>
            <a:r>
              <a:rPr lang="ru-RU" sz="3200">
                <a:solidFill>
                  <a:srgbClr val="4e3b30"/>
                </a:solidFill>
                <a:latin typeface="Franklin Gothic Book"/>
              </a:rPr>
              <a:t>Начальник, в бурке на плечах, </a:t>
            </a:r>
            <a:endParaRPr/>
          </a:p>
          <a:p>
            <a:pPr>
              <a:buSzPct val="70000"/>
              <a:buFont charset="2" typeface="Wingdings 2"/>
              <a:buChar char=""/>
            </a:pPr>
            <a:r>
              <a:rPr lang="ru-RU" sz="3200">
                <a:solidFill>
                  <a:srgbClr val="4e3b30"/>
                </a:solidFill>
                <a:latin typeface="Franklin Gothic Book"/>
              </a:rPr>
              <a:t>В косматой шапке кабардинской, </a:t>
            </a:r>
            <a:endParaRPr/>
          </a:p>
          <a:p>
            <a:pPr>
              <a:buSzPct val="70000"/>
              <a:buFont charset="2" typeface="Wingdings 2"/>
              <a:buChar char=""/>
            </a:pPr>
            <a:r>
              <a:rPr lang="ru-RU" sz="3200">
                <a:solidFill>
                  <a:srgbClr val="4e3b30"/>
                </a:solidFill>
                <a:latin typeface="Franklin Gothic Book"/>
              </a:rPr>
              <a:t>Горит в передовых рядах </a:t>
            </a:r>
            <a:endParaRPr/>
          </a:p>
          <a:p>
            <a:pPr>
              <a:buSzPct val="70000"/>
              <a:buFont charset="2" typeface="Wingdings 2"/>
              <a:buChar char=""/>
            </a:pPr>
            <a:r>
              <a:rPr lang="ru-RU" sz="3200">
                <a:solidFill>
                  <a:srgbClr val="4e3b30"/>
                </a:solidFill>
                <a:latin typeface="Franklin Gothic Book"/>
              </a:rPr>
              <a:t>Особой яростью воинской… </a:t>
            </a:r>
            <a:endParaRPr/>
          </a:p>
          <a:p>
            <a:pPr>
              <a:buSzPct val="70000"/>
              <a:buFont charset="2" typeface="Wingdings 2"/>
              <a:buChar char=""/>
            </a:pPr>
            <a:r>
              <a:rPr lang="ru-RU" sz="3200">
                <a:solidFill>
                  <a:srgbClr val="4e3b30"/>
                </a:solidFill>
                <a:latin typeface="Franklin Gothic Book"/>
              </a:rPr>
              <a:t>Давно не знаем им покой, </a:t>
            </a:r>
            <a:endParaRPr/>
          </a:p>
          <a:p>
            <a:pPr>
              <a:buSzPct val="70000"/>
              <a:buFont charset="2" typeface="Wingdings 2"/>
              <a:buChar char=""/>
            </a:pPr>
            <a:r>
              <a:rPr lang="ru-RU" sz="3200">
                <a:solidFill>
                  <a:srgbClr val="4e3b30"/>
                </a:solidFill>
                <a:latin typeface="Franklin Gothic Book"/>
              </a:rPr>
              <a:t>Привет родни, взор девы нежный; </a:t>
            </a:r>
            <a:endParaRPr/>
          </a:p>
          <a:p>
            <a:pPr>
              <a:buSzPct val="70000"/>
              <a:buFont charset="2" typeface="Wingdings 2"/>
              <a:buChar char=""/>
            </a:pPr>
            <a:r>
              <a:rPr lang="ru-RU" sz="3200">
                <a:solidFill>
                  <a:srgbClr val="4e3b30"/>
                </a:solidFill>
                <a:latin typeface="Franklin Gothic Book"/>
              </a:rPr>
              <a:t>Его любовь - кровавый бой, </a:t>
            </a:r>
            <a:endParaRPr/>
          </a:p>
          <a:p>
            <a:pPr>
              <a:buSzPct val="70000"/>
              <a:buFont charset="2" typeface="Wingdings 2"/>
              <a:buChar char=""/>
            </a:pPr>
            <a:r>
              <a:rPr lang="ru-RU" sz="3200">
                <a:solidFill>
                  <a:srgbClr val="4e3b30"/>
                </a:solidFill>
                <a:latin typeface="Franklin Gothic Book"/>
              </a:rPr>
              <a:t>Родня - донцы, друг - конь надежный</a:t>
            </a:r>
            <a:endParaRPr/>
          </a:p>
        </p:txBody>
      </p:sp>
    </p:spTree>
  </p:cSld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TextShape 1"/>
          <p:cNvSpPr txBox="1"/>
          <p:nvPr/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anchor="ctr" bIns="45000" lIns="90000" rIns="90000" tIns="45000"/>
          <a:p>
            <a:endParaRPr/>
          </a:p>
        </p:txBody>
      </p:sp>
      <p:sp>
        <p:nvSpPr>
          <p:cNvPr id="146" name="TextShape 2"/>
          <p:cNvSpPr txBox="1"/>
          <p:nvPr/>
        </p:nvSpPr>
        <p:spPr>
          <a:xfrm>
            <a:off x="457200" y="285840"/>
            <a:ext cx="8229240" cy="6023160"/>
          </a:xfrm>
          <a:prstGeom prst="rect">
            <a:avLst/>
          </a:prstGeom>
        </p:spPr>
        <p:txBody>
          <a:bodyPr bIns="45000" lIns="90000" rIns="90000" tIns="45000"/>
          <a:p>
            <a:pPr>
              <a:buSzPct val="70000"/>
              <a:buFont charset="2" typeface="Wingdings 2"/>
              <a:buChar char=""/>
            </a:pPr>
            <a:r>
              <a:rPr lang="ru-RU" sz="3200">
                <a:solidFill>
                  <a:srgbClr val="4e3b30"/>
                </a:solidFill>
                <a:latin typeface="Franklin Gothic Book"/>
              </a:rPr>
              <a:t>Среди участников Отечественной войны 1812 года встречается имя мужественной женщины, Надежды Дуровой, которая, переодевшись в      мужское платье, добровольно отправилась на фронт и отважно сражалась с французами, не уступая мужчинам. Об этой «кавалерист-девице», как ее называли, написал увлекательную пьесу драматург А. Гладков (позднее по этой пьесе был поставлен кинофильм «Гусарская баллада»).</a:t>
            </a:r>
            <a:endParaRPr/>
          </a:p>
        </p:txBody>
      </p:sp>
    </p:spTree>
  </p:cSld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TextShape 1"/>
          <p:cNvSpPr txBox="1"/>
          <p:nvPr/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anchor="ctr" bIns="45000" lIns="90000" rIns="90000" tIns="45000"/>
          <a:p>
            <a:endParaRPr/>
          </a:p>
        </p:txBody>
      </p:sp>
      <p:pic>
        <p:nvPicPr>
          <p:cNvPr descr="" id="148" name="Picture 3"/>
          <p:cNvPicPr/>
          <p:nvPr/>
        </p:nvPicPr>
        <p:blipFill>
          <a:blip r:embed="rId1"/>
          <a:stretch>
            <a:fillRect/>
          </a:stretch>
        </p:blipFill>
        <p:spPr>
          <a:xfrm>
            <a:off x="3912480" y="2714760"/>
            <a:ext cx="5193360" cy="3642840"/>
          </a:xfrm>
          <a:prstGeom prst="rect">
            <a:avLst/>
          </a:prstGeom>
        </p:spPr>
      </p:pic>
    </p:spTree>
  </p:cSld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TextShape 1"/>
          <p:cNvSpPr txBox="1"/>
          <p:nvPr/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anchor="ctr" bIns="45000" lIns="90000" rIns="90000" tIns="45000"/>
          <a:p>
            <a:endParaRPr/>
          </a:p>
        </p:txBody>
      </p:sp>
      <p:sp>
        <p:nvSpPr>
          <p:cNvPr id="87" name="TextShape 2"/>
          <p:cNvSpPr txBox="1"/>
          <p:nvPr/>
        </p:nvSpPr>
        <p:spPr>
          <a:xfrm>
            <a:off x="304920" y="1554120"/>
            <a:ext cx="8686440" cy="4525560"/>
          </a:xfrm>
          <a:prstGeom prst="rect">
            <a:avLst/>
          </a:prstGeom>
        </p:spPr>
        <p:txBody>
          <a:bodyPr bIns="45000" lIns="90000" rIns="90000" tIns="45000"/>
          <a:p>
            <a:pPr>
              <a:buSzPct val="70000"/>
              <a:buFont charset="2" typeface="Wingdings 2"/>
              <a:buChar char=""/>
            </a:pPr>
            <a:r>
              <a:rPr lang="ru-RU" sz="4000">
                <a:solidFill>
                  <a:srgbClr val="4e3b30"/>
                </a:solidFill>
                <a:latin typeface="Franklin Gothic Book"/>
              </a:rPr>
              <a:t>О 1812 годе написано огромное количество книг. Даже простое их перечисление заняло бы несколько десятков страниц. </a:t>
            </a:r>
            <a:endParaRPr/>
          </a:p>
        </p:txBody>
      </p:sp>
    </p:spTree>
  </p:cSld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TextShape 1"/>
          <p:cNvSpPr txBox="1"/>
          <p:nvPr/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anchor="ctr" bIns="45000" lIns="90000" rIns="90000" tIns="45000"/>
          <a:p>
            <a:endParaRPr/>
          </a:p>
        </p:txBody>
      </p:sp>
      <p:sp>
        <p:nvSpPr>
          <p:cNvPr id="150" name="TextShape 2"/>
          <p:cNvSpPr txBox="1"/>
          <p:nvPr/>
        </p:nvSpPr>
        <p:spPr>
          <a:xfrm>
            <a:off x="457200" y="357120"/>
            <a:ext cx="8229240" cy="5951880"/>
          </a:xfrm>
          <a:prstGeom prst="rect">
            <a:avLst/>
          </a:prstGeom>
        </p:spPr>
        <p:txBody>
          <a:bodyPr bIns="45000" lIns="90000" rIns="90000" tIns="45000"/>
          <a:p>
            <a:pPr>
              <a:buSzPct val="70000"/>
              <a:buFont charset="2" typeface="Wingdings 2"/>
              <a:buChar char=""/>
            </a:pPr>
            <a:r>
              <a:rPr lang="ru-RU" sz="3200">
                <a:solidFill>
                  <a:srgbClr val="4e3b30"/>
                </a:solidFill>
                <a:latin typeface="Franklin Gothic Book"/>
              </a:rPr>
              <a:t>«Ничто не устоит против русского оружия — мы сильны и уверены в себе» А.В. Суворов</a:t>
            </a:r>
            <a:endParaRPr/>
          </a:p>
        </p:txBody>
      </p:sp>
      <p:pic>
        <p:nvPicPr>
          <p:cNvPr descr="" id="151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285840" y="1571760"/>
            <a:ext cx="2688120" cy="3197160"/>
          </a:xfrm>
          <a:prstGeom prst="rect">
            <a:avLst/>
          </a:prstGeom>
        </p:spPr>
      </p:pic>
      <p:pic>
        <p:nvPicPr>
          <p:cNvPr descr="" id="152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3071880" y="3251520"/>
            <a:ext cx="2785680" cy="3606120"/>
          </a:xfrm>
          <a:prstGeom prst="rect">
            <a:avLst/>
          </a:prstGeom>
        </p:spPr>
      </p:pic>
      <p:pic>
        <p:nvPicPr>
          <p:cNvPr descr="" id="153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5946480" y="1428840"/>
            <a:ext cx="2911320" cy="3357360"/>
          </a:xfrm>
          <a:prstGeom prst="rect">
            <a:avLst/>
          </a:prstGeom>
        </p:spPr>
      </p:pic>
    </p:spTree>
  </p:cSld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extShape 1"/>
          <p:cNvSpPr txBox="1"/>
          <p:nvPr/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anchor="ctr" bIns="45000" lIns="90000" rIns="90000" tIns="45000"/>
          <a:p>
            <a:r>
              <a:rPr lang="ru-RU" sz="3600">
                <a:solidFill>
                  <a:srgbClr val="4e3b30"/>
                </a:solidFill>
                <a:latin typeface="Franklin Gothic Medium"/>
              </a:rPr>
              <a:t>Значение Отечественной войны 1812 года</a:t>
            </a:r>
            <a:endParaRPr/>
          </a:p>
        </p:txBody>
      </p:sp>
      <p:sp>
        <p:nvSpPr>
          <p:cNvPr id="155" name="TextShape 2"/>
          <p:cNvSpPr txBox="1"/>
          <p:nvPr/>
        </p:nvSpPr>
        <p:spPr>
          <a:xfrm>
            <a:off x="304920" y="1554120"/>
            <a:ext cx="8686440" cy="4525560"/>
          </a:xfrm>
          <a:prstGeom prst="rect">
            <a:avLst/>
          </a:prstGeom>
        </p:spPr>
        <p:txBody>
          <a:bodyPr bIns="45000" lIns="90000" rIns="90000" tIns="45000"/>
          <a:p>
            <a:pPr>
              <a:buSzPct val="70000"/>
              <a:buFont charset="2" typeface="Wingdings 2"/>
              <a:buChar char=""/>
            </a:pPr>
            <a:r>
              <a:rPr lang="ru-RU" sz="3200">
                <a:solidFill>
                  <a:srgbClr val="4e3b30"/>
                </a:solidFill>
                <a:latin typeface="Franklin Gothic Book"/>
              </a:rPr>
              <a:t>Выросла роль Российского государства в Европе</a:t>
            </a:r>
            <a:endParaRPr/>
          </a:p>
          <a:p>
            <a:pPr>
              <a:buSzPct val="70000"/>
              <a:buFont charset="2" typeface="Wingdings 2"/>
              <a:buChar char=""/>
            </a:pPr>
            <a:r>
              <a:rPr lang="ru-RU" sz="3200">
                <a:solidFill>
                  <a:srgbClr val="4e3b30"/>
                </a:solidFill>
                <a:latin typeface="Franklin Gothic Book"/>
              </a:rPr>
              <a:t>Единение народа в борьбе с врагом</a:t>
            </a:r>
            <a:endParaRPr/>
          </a:p>
          <a:p>
            <a:pPr>
              <a:buSzPct val="70000"/>
              <a:buFont charset="2" typeface="Wingdings 2"/>
              <a:buChar char=""/>
            </a:pPr>
            <a:r>
              <a:rPr lang="ru-RU" sz="3200">
                <a:solidFill>
                  <a:srgbClr val="4e3b30"/>
                </a:solidFill>
                <a:latin typeface="Franklin Gothic Book"/>
              </a:rPr>
              <a:t>Выросло чувство патриотизма народа</a:t>
            </a:r>
            <a:endParaRPr/>
          </a:p>
          <a:p>
            <a:pPr>
              <a:buSzPct val="70000"/>
              <a:buFont charset="2" typeface="Wingdings 2"/>
              <a:buChar char=""/>
            </a:pPr>
            <a:r>
              <a:rPr lang="ru-RU" sz="3200">
                <a:solidFill>
                  <a:srgbClr val="4e3b30"/>
                </a:solidFill>
                <a:latin typeface="Franklin Gothic Book"/>
              </a:rPr>
              <a:t>Народ сплотился , восстанавливая страну после разрушений</a:t>
            </a:r>
            <a:endParaRPr/>
          </a:p>
          <a:p>
            <a:pPr>
              <a:buSzPct val="70000"/>
              <a:buFont charset="2" typeface="Wingdings 2"/>
              <a:buChar char=""/>
            </a:pPr>
            <a:r>
              <a:rPr lang="ru-RU" sz="3200">
                <a:solidFill>
                  <a:srgbClr val="4e3b30"/>
                </a:solidFill>
                <a:latin typeface="Franklin Gothic Book"/>
              </a:rPr>
              <a:t>Большие материальные потери государства</a:t>
            </a:r>
            <a:endParaRPr/>
          </a:p>
          <a:p>
            <a:pPr>
              <a:buSzPct val="70000"/>
              <a:buFont charset="2" typeface="Wingdings 2"/>
              <a:buChar char=""/>
            </a:pPr>
            <a:r>
              <a:rPr lang="ru-RU" sz="3200">
                <a:solidFill>
                  <a:srgbClr val="4e3b30"/>
                </a:solidFill>
                <a:latin typeface="Franklin Gothic Book"/>
              </a:rPr>
              <a:t>Совершенствование военного мастерства русских воинов</a:t>
            </a:r>
            <a:endParaRPr/>
          </a:p>
          <a:p>
            <a:endParaRPr/>
          </a:p>
        </p:txBody>
      </p:sp>
    </p:spTree>
  </p:cSld>
  <p:timing>
    <p:tnLst>
      <p:par>
        <p:cTn dur="indefinite" id="3" nodeType="tmRoot" restart="never">
          <p:childTnLst>
            <p:seq>
              <p:cTn id="4" nodeType="mainSeq">
                <p:childTnLst/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extShape 1"/>
          <p:cNvSpPr txBox="1"/>
          <p:nvPr/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anchor="ctr" bIns="45000" lIns="90000" rIns="90000" tIns="45000"/>
          <a:p>
            <a:r>
              <a:rPr lang="ru-RU" sz="3600">
                <a:solidFill>
                  <a:srgbClr val="4e3b30"/>
                </a:solidFill>
                <a:latin typeface="Franklin Gothic Medium"/>
              </a:rPr>
              <a:t>Восстановим события того времени.</a:t>
            </a:r>
            <a:endParaRPr/>
          </a:p>
        </p:txBody>
      </p:sp>
      <p:sp>
        <p:nvSpPr>
          <p:cNvPr id="89" name="TextShape 2"/>
          <p:cNvSpPr txBox="1"/>
          <p:nvPr/>
        </p:nvSpPr>
        <p:spPr>
          <a:xfrm>
            <a:off x="304920" y="1554120"/>
            <a:ext cx="8686440" cy="4525560"/>
          </a:xfrm>
          <a:prstGeom prst="rect">
            <a:avLst/>
          </a:prstGeom>
        </p:spPr>
        <p:txBody>
          <a:bodyPr bIns="45000" lIns="90000" rIns="90000" tIns="45000"/>
          <a:p>
            <a:pPr>
              <a:buSzPct val="70000"/>
              <a:buFont charset="2" typeface="Wingdings 2"/>
              <a:buChar char=""/>
            </a:pPr>
            <a:r>
              <a:rPr lang="ru-RU" sz="3200">
                <a:solidFill>
                  <a:srgbClr val="4e3b30"/>
                </a:solidFill>
                <a:latin typeface="Franklin Gothic Book"/>
              </a:rPr>
              <a:t>Над голубым Неманом плыл дым от костров. Передовые части громадной армии ждали сигнала к переправе. Все зависело от маленькой фигурки в треугольной шляпе и сером сюртуке, которая тяжело сидела на белом коне. Эта фигурка на холме видна была издали. От нее ждали знака идти на русскую сторону.</a:t>
            </a:r>
            <a:endParaRPr/>
          </a:p>
        </p:txBody>
      </p:sp>
    </p:spTree>
  </p:cSld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Shape 1"/>
          <p:cNvSpPr txBox="1"/>
          <p:nvPr/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anchor="ctr" bIns="45000" lIns="90000" rIns="90000" tIns="45000"/>
          <a:p>
            <a:endParaRPr/>
          </a:p>
        </p:txBody>
      </p:sp>
      <p:sp>
        <p:nvSpPr>
          <p:cNvPr id="91" name="TextShape 2"/>
          <p:cNvSpPr txBox="1"/>
          <p:nvPr/>
        </p:nvSpPr>
        <p:spPr>
          <a:xfrm>
            <a:off x="457200" y="357120"/>
            <a:ext cx="8229240" cy="5951880"/>
          </a:xfrm>
          <a:prstGeom prst="rect">
            <a:avLst/>
          </a:prstGeom>
        </p:spPr>
        <p:txBody>
          <a:bodyPr bIns="45000" lIns="90000" rIns="90000" tIns="45000"/>
          <a:p>
            <a:pPr>
              <a:buSzPct val="70000"/>
              <a:buFont charset="2" typeface="Wingdings 2"/>
              <a:buChar char=""/>
            </a:pPr>
            <a:r>
              <a:rPr lang="ru-RU" sz="3200">
                <a:solidFill>
                  <a:srgbClr val="4e3b30"/>
                </a:solidFill>
                <a:latin typeface="Franklin Gothic Book"/>
              </a:rPr>
              <a:t>Но Наполеон не давал знака. Он разглядывал молодой сосняк и желтые курганы, лежавшие на той стороне. Там не было ни живой души.</a:t>
            </a:r>
            <a:endParaRPr/>
          </a:p>
          <a:p>
            <a:pPr>
              <a:buSzPct val="70000"/>
              <a:buFont charset="2" typeface="Wingdings 2"/>
              <a:buChar char=""/>
            </a:pPr>
            <a:r>
              <a:rPr lang="ru-RU" sz="3200">
                <a:solidFill>
                  <a:srgbClr val="4e3b30"/>
                </a:solidFill>
                <a:latin typeface="Franklin Gothic Book"/>
              </a:rPr>
              <a:t> </a:t>
            </a:r>
            <a:r>
              <a:rPr lang="ru-RU" sz="3200">
                <a:solidFill>
                  <a:srgbClr val="4e3b30"/>
                </a:solidFill>
                <a:latin typeface="Franklin Gothic Book"/>
              </a:rPr>
              <a:t>Удивительны были и эта тишина и полное отсутствие русской армии. Так не начиналась еще ни одна война. Правда, эта война не была похожа на обычные войны.</a:t>
            </a:r>
            <a:endParaRPr/>
          </a:p>
          <a:p>
            <a:pPr>
              <a:buSzPct val="70000"/>
              <a:buFont charset="2" typeface="Wingdings 2"/>
              <a:buChar char=""/>
            </a:pPr>
            <a:r>
              <a:rPr lang="ru-RU" sz="3200">
                <a:solidFill>
                  <a:srgbClr val="4e3b30"/>
                </a:solidFill>
                <a:latin typeface="Franklin Gothic Book"/>
              </a:rPr>
              <a:t> </a:t>
            </a:r>
            <a:r>
              <a:rPr lang="ru-RU" sz="3200">
                <a:solidFill>
                  <a:srgbClr val="4e3b30"/>
                </a:solidFill>
                <a:latin typeface="Franklin Gothic Book"/>
              </a:rPr>
              <a:t>Наполеон готовился к ней тщательно. Огромное, небывалое в истории количество людей, пушек, лошадей, обозов должно было двинуться на Россию. Двенадцать европейских стран участвовали в этом походе. Триста тысяч солдат у Ковно, семьдесят восемь тысяч у Гродно и тридцать четыре тысячи на Буге. Полторы тысячи орудий.</a:t>
            </a:r>
            <a:endParaRPr/>
          </a:p>
        </p:txBody>
      </p:sp>
    </p:spTree>
  </p:cSld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extShape 1"/>
          <p:cNvSpPr txBox="1"/>
          <p:nvPr/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anchor="ctr" bIns="45000" lIns="90000" rIns="90000" tIns="45000"/>
          <a:p>
            <a:endParaRPr/>
          </a:p>
        </p:txBody>
      </p:sp>
      <p:sp>
        <p:nvSpPr>
          <p:cNvPr id="93" name="TextShape 2"/>
          <p:cNvSpPr txBox="1"/>
          <p:nvPr/>
        </p:nvSpPr>
        <p:spPr>
          <a:xfrm>
            <a:off x="457200" y="0"/>
            <a:ext cx="8229240" cy="6857640"/>
          </a:xfrm>
          <a:prstGeom prst="rect">
            <a:avLst/>
          </a:prstGeom>
        </p:spPr>
        <p:txBody>
          <a:bodyPr bIns="45000" lIns="90000" rIns="90000" tIns="45000"/>
          <a:p>
            <a:pPr>
              <a:buSzPct val="70000"/>
              <a:buFont charset="2" typeface="Wingdings 2"/>
              <a:buChar char=""/>
            </a:pPr>
            <a:r>
              <a:rPr lang="ru-RU" sz="2000">
                <a:solidFill>
                  <a:srgbClr val="4e3b30"/>
                </a:solidFill>
                <a:latin typeface="Franklin Gothic Book"/>
              </a:rPr>
              <a:t>Вот Руси граница, вот Неман. Французы </a:t>
            </a:r>
            <a:endParaRPr/>
          </a:p>
          <a:p>
            <a:pPr>
              <a:buSzPct val="70000"/>
              <a:buFont charset="2" typeface="Wingdings 2"/>
              <a:buChar char=""/>
            </a:pPr>
            <a:r>
              <a:rPr lang="ru-RU" sz="2000">
                <a:solidFill>
                  <a:srgbClr val="4e3b30"/>
                </a:solidFill>
                <a:latin typeface="Franklin Gothic Book"/>
              </a:rPr>
              <a:t>Наводят понтоны: работа кипит... </a:t>
            </a:r>
            <a:endParaRPr/>
          </a:p>
          <a:p>
            <a:pPr>
              <a:buSzPct val="70000"/>
              <a:buFont charset="2" typeface="Wingdings 2"/>
              <a:buChar char=""/>
            </a:pPr>
            <a:r>
              <a:rPr lang="ru-RU" sz="2000">
                <a:solidFill>
                  <a:srgbClr val="4e3b30"/>
                </a:solidFill>
                <a:latin typeface="Franklin Gothic Book"/>
              </a:rPr>
              <a:t>И с грохотом катятся медные пушки, </a:t>
            </a:r>
            <a:endParaRPr/>
          </a:p>
          <a:p>
            <a:pPr>
              <a:buSzPct val="70000"/>
              <a:buFont charset="2" typeface="Wingdings 2"/>
              <a:buChar char=""/>
            </a:pPr>
            <a:r>
              <a:rPr lang="ru-RU" sz="2000">
                <a:solidFill>
                  <a:srgbClr val="4e3b30"/>
                </a:solidFill>
                <a:latin typeface="Franklin Gothic Book"/>
              </a:rPr>
              <a:t>И стонет земля от копыт. </a:t>
            </a:r>
            <a:endParaRPr/>
          </a:p>
          <a:p>
            <a:pPr>
              <a:buSzPct val="70000"/>
              <a:buFont charset="2" typeface="Wingdings 2"/>
              <a:buChar char=""/>
            </a:pPr>
            <a:r>
              <a:rPr lang="ru-RU" sz="2000">
                <a:solidFill>
                  <a:srgbClr val="4e3b30"/>
                </a:solidFill>
                <a:latin typeface="Franklin Gothic Book"/>
              </a:rPr>
              <a:t>Надвинув свою треугольную шляпу, </a:t>
            </a:r>
            <a:endParaRPr/>
          </a:p>
          <a:p>
            <a:pPr>
              <a:buSzPct val="70000"/>
              <a:buFont charset="2" typeface="Wingdings 2"/>
              <a:buChar char=""/>
            </a:pPr>
            <a:r>
              <a:rPr lang="ru-RU" sz="2000">
                <a:solidFill>
                  <a:srgbClr val="4e3b30"/>
                </a:solidFill>
                <a:latin typeface="Franklin Gothic Book"/>
              </a:rPr>
              <a:t>Все в том же походном своем сюртуке, </a:t>
            </a:r>
            <a:endParaRPr/>
          </a:p>
          <a:p>
            <a:pPr>
              <a:buSzPct val="70000"/>
              <a:buFont charset="2" typeface="Wingdings 2"/>
              <a:buChar char=""/>
            </a:pPr>
            <a:r>
              <a:rPr lang="ru-RU" sz="2000">
                <a:solidFill>
                  <a:srgbClr val="4e3b30"/>
                </a:solidFill>
                <a:latin typeface="Franklin Gothic Book"/>
              </a:rPr>
              <a:t>На белом коне проскакал император </a:t>
            </a:r>
            <a:endParaRPr/>
          </a:p>
          <a:p>
            <a:pPr>
              <a:buSzPct val="70000"/>
              <a:buFont charset="2" typeface="Wingdings 2"/>
              <a:buChar char=""/>
            </a:pPr>
            <a:r>
              <a:rPr lang="ru-RU" sz="2000">
                <a:solidFill>
                  <a:srgbClr val="4e3b30"/>
                </a:solidFill>
                <a:latin typeface="Franklin Gothic Book"/>
              </a:rPr>
              <a:t>С подзорной трубою в руке. </a:t>
            </a:r>
            <a:endParaRPr/>
          </a:p>
          <a:p>
            <a:pPr>
              <a:buSzPct val="70000"/>
              <a:buFont charset="2" typeface="Wingdings 2"/>
              <a:buChar char=""/>
            </a:pPr>
            <a:r>
              <a:rPr lang="ru-RU" sz="2000">
                <a:solidFill>
                  <a:srgbClr val="4e3b30"/>
                </a:solidFill>
                <a:latin typeface="Franklin Gothic Book"/>
              </a:rPr>
              <a:t>Чело его ясно, движенья спокойны, </a:t>
            </a:r>
            <a:endParaRPr/>
          </a:p>
          <a:p>
            <a:pPr>
              <a:buSzPct val="70000"/>
              <a:buFont charset="2" typeface="Wingdings 2"/>
              <a:buChar char=""/>
            </a:pPr>
            <a:r>
              <a:rPr lang="ru-RU" sz="2000">
                <a:solidFill>
                  <a:srgbClr val="4e3b30"/>
                </a:solidFill>
                <a:latin typeface="Franklin Gothic Book"/>
              </a:rPr>
              <a:t>В лице не видать сокровенных забот. </a:t>
            </a:r>
            <a:endParaRPr/>
          </a:p>
          <a:p>
            <a:pPr>
              <a:buSzPct val="70000"/>
              <a:buFont charset="2" typeface="Wingdings 2"/>
              <a:buChar char=""/>
            </a:pPr>
            <a:r>
              <a:rPr lang="ru-RU" sz="2000">
                <a:solidFill>
                  <a:srgbClr val="4e3b30"/>
                </a:solidFill>
                <a:latin typeface="Franklin Gothic Book"/>
              </a:rPr>
              <a:t>Коня на скаку осадил он, и видит -  За Неманом туча встает.. </a:t>
            </a:r>
            <a:endParaRPr/>
          </a:p>
          <a:p>
            <a:pPr>
              <a:buSzPct val="70000"/>
              <a:buFont charset="2" typeface="Wingdings 2"/>
              <a:buChar char=""/>
            </a:pPr>
            <a:r>
              <a:rPr lang="ru-RU" sz="2000">
                <a:solidFill>
                  <a:srgbClr val="4e3b30"/>
                </a:solidFill>
                <a:latin typeface="Franklin Gothic Book"/>
              </a:rPr>
              <a:t>И, душу волнуя, предчувствие шепчет: </a:t>
            </a:r>
            <a:endParaRPr/>
          </a:p>
          <a:p>
            <a:pPr>
              <a:buSzPct val="70000"/>
              <a:buFont charset="2" typeface="Wingdings 2"/>
              <a:buChar char=""/>
            </a:pPr>
            <a:r>
              <a:rPr lang="ru-RU" sz="2000">
                <a:solidFill>
                  <a:srgbClr val="4e3b30"/>
                </a:solidFill>
                <a:latin typeface="Franklin Gothic Book"/>
              </a:rPr>
              <a:t>«Сомнет знамена твой русский народ!» </a:t>
            </a:r>
            <a:endParaRPr/>
          </a:p>
          <a:p>
            <a:pPr>
              <a:buSzPct val="70000"/>
              <a:buFont charset="2" typeface="Wingdings 2"/>
              <a:buChar char=""/>
            </a:pPr>
            <a:r>
              <a:rPr lang="ru-RU" sz="2000">
                <a:solidFill>
                  <a:srgbClr val="4e3b30"/>
                </a:solidFill>
                <a:latin typeface="Franklin Gothic Book"/>
              </a:rPr>
              <a:t> </a:t>
            </a:r>
            <a:r>
              <a:rPr lang="ru-RU" sz="2000">
                <a:solidFill>
                  <a:srgbClr val="4e3b30"/>
                </a:solidFill>
                <a:latin typeface="Franklin Gothic Book"/>
              </a:rPr>
              <a:t>«Вперед!» - говорят ему слава и гений. -  «Вперед, император! Вперед!» </a:t>
            </a:r>
            <a:endParaRPr/>
          </a:p>
          <a:p>
            <a:pPr>
              <a:buSzPct val="70000"/>
              <a:buFont charset="2" typeface="Wingdings 2"/>
              <a:buChar char=""/>
            </a:pPr>
            <a:r>
              <a:rPr lang="ru-RU" sz="2000">
                <a:solidFill>
                  <a:srgbClr val="4e3b30"/>
                </a:solidFill>
                <a:latin typeface="Franklin Gothic Book"/>
              </a:rPr>
              <a:t>И лик его бледен, движенья тревожны,  И шагом он едет, и молча глядит, </a:t>
            </a:r>
            <a:endParaRPr/>
          </a:p>
          <a:p>
            <a:pPr>
              <a:buSzPct val="70000"/>
              <a:buFont charset="2" typeface="Wingdings 2"/>
              <a:buChar char=""/>
            </a:pPr>
            <a:r>
              <a:rPr lang="ru-RU" sz="2000">
                <a:solidFill>
                  <a:srgbClr val="4e3b30"/>
                </a:solidFill>
                <a:latin typeface="Franklin Gothic Book"/>
              </a:rPr>
              <a:t>Как к Неману катятся медные пушки </a:t>
            </a:r>
            <a:endParaRPr/>
          </a:p>
          <a:p>
            <a:pPr>
              <a:buSzPct val="70000"/>
              <a:buFont charset="2" typeface="Wingdings 2"/>
              <a:buChar char=""/>
            </a:pPr>
            <a:r>
              <a:rPr lang="ru-RU" sz="2000">
                <a:solidFill>
                  <a:srgbClr val="4e3b30"/>
                </a:solidFill>
                <a:latin typeface="Franklin Gothic Book"/>
              </a:rPr>
              <a:t>И стонут мосты от копыт.  Я. Полонский «Переход через Неман»</a:t>
            </a:r>
            <a:endParaRPr/>
          </a:p>
        </p:txBody>
      </p:sp>
    </p:spTree>
  </p:cSld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extShape 1"/>
          <p:cNvSpPr txBox="1"/>
          <p:nvPr/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anchor="ctr" bIns="45000" lIns="90000" rIns="90000" tIns="45000"/>
          <a:p>
            <a:endParaRPr/>
          </a:p>
        </p:txBody>
      </p:sp>
    </p:spTree>
  </p:cSld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extShape 1"/>
          <p:cNvSpPr txBox="1"/>
          <p:nvPr/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anchor="ctr" bIns="45000" lIns="90000" rIns="90000" tIns="45000"/>
          <a:p>
            <a:endParaRPr/>
          </a:p>
        </p:txBody>
      </p:sp>
      <p:sp>
        <p:nvSpPr>
          <p:cNvPr id="96" name="TextShape 2"/>
          <p:cNvSpPr txBox="1"/>
          <p:nvPr/>
        </p:nvSpPr>
        <p:spPr>
          <a:xfrm>
            <a:off x="457200" y="357120"/>
            <a:ext cx="8229240" cy="5951880"/>
          </a:xfrm>
          <a:prstGeom prst="rect">
            <a:avLst/>
          </a:prstGeom>
        </p:spPr>
        <p:txBody>
          <a:bodyPr bIns="45000" lIns="90000" rIns="90000" tIns="45000"/>
          <a:p>
            <a:pPr>
              <a:buSzPct val="70000"/>
              <a:buFont charset="2" typeface="Wingdings 2"/>
              <a:buChar char=""/>
            </a:pPr>
            <a:r>
              <a:rPr lang="ru-RU" sz="3200">
                <a:solidFill>
                  <a:srgbClr val="4e3b30"/>
                </a:solidFill>
                <a:latin typeface="Franklin Gothic Book"/>
              </a:rPr>
              <a:t>— </a:t>
            </a:r>
            <a:r>
              <a:rPr lang="ru-RU" sz="3200">
                <a:solidFill>
                  <a:srgbClr val="4e3b30"/>
                </a:solidFill>
                <a:latin typeface="Franklin Gothic Book"/>
              </a:rPr>
              <a:t>Я иду на Москву,— сказал Наполеон в Варшаве,— и в одно или два сражения все кончу. Император Александр будет на коленях просить мира. Я сожгу Тулу с ее оружейным заводом и обезоружу эту страну. Москва — сердце России...</a:t>
            </a:r>
            <a:endParaRPr/>
          </a:p>
          <a:p>
            <a:pPr>
              <a:buSzPct val="70000"/>
              <a:buFont charset="2" typeface="Wingdings 2"/>
              <a:buChar char=""/>
            </a:pPr>
            <a:r>
              <a:rPr lang="ru-RU" sz="3200">
                <a:solidFill>
                  <a:srgbClr val="4e3b30"/>
                </a:solidFill>
                <a:latin typeface="Franklin Gothic Book"/>
              </a:rPr>
              <a:t>Исход кампании считался предрешенным. Русская армия была почти в три раза меньше.</a:t>
            </a:r>
            <a:endParaRPr/>
          </a:p>
          <a:p>
            <a:pPr>
              <a:buSzPct val="70000"/>
              <a:buFont charset="2" typeface="Wingdings 2"/>
              <a:buChar char=""/>
            </a:pPr>
            <a:r>
              <a:rPr lang="ru-RU" sz="3200">
                <a:solidFill>
                  <a:srgbClr val="4e3b30"/>
                </a:solidFill>
                <a:latin typeface="Franklin Gothic Book"/>
              </a:rPr>
              <a:t> </a:t>
            </a:r>
            <a:r>
              <a:rPr lang="ru-RU" sz="3200">
                <a:solidFill>
                  <a:srgbClr val="4e3b30"/>
                </a:solidFill>
                <a:latin typeface="Franklin Gothic Book"/>
              </a:rPr>
              <a:t>Наполеон готовил то, что он сам и его приближенные называли «большим ударом». Молниеносный маневр, прыжок, неожиданный удар превосходными силами — и, наконец, мир в завоеванной столице. </a:t>
            </a:r>
            <a:endParaRPr/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