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4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3" autoAdjust="0"/>
  </p:normalViewPr>
  <p:slideViewPr>
    <p:cSldViewPr showGuides="1">
      <p:cViewPr varScale="1">
        <p:scale>
          <a:sx n="78" d="100"/>
          <a:sy n="78" d="100"/>
        </p:scale>
        <p:origin x="-464" y="-112"/>
      </p:cViewPr>
      <p:guideLst>
        <p:guide orient="horz" pos="18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EC96-8659-46EE-AB3A-710C4EA8107E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AEE1-68B3-48DD-868F-247D87CD5A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ОРГАНИЗМОВ НА РАЗНЫХ МАТЕРИКАХ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АНТАРКТИДА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презентации биология\КАРТИНКИ\картинки пр22\альбатр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1"/>
            <a:ext cx="2857488" cy="2071702"/>
          </a:xfrm>
          <a:prstGeom prst="rect">
            <a:avLst/>
          </a:prstGeom>
          <a:noFill/>
        </p:spPr>
      </p:pic>
      <p:pic>
        <p:nvPicPr>
          <p:cNvPr id="2051" name="Picture 3" descr="F:\презентации биология\КАРТИНКИ\картинки пр22\буревест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69892"/>
            <a:ext cx="4572000" cy="2716231"/>
          </a:xfrm>
          <a:prstGeom prst="rect">
            <a:avLst/>
          </a:prstGeom>
          <a:noFill/>
        </p:spPr>
      </p:pic>
      <p:pic>
        <p:nvPicPr>
          <p:cNvPr id="2052" name="Picture 4" descr="F:\презентации биология\КАРТИНКИ\картинки пр22\пингвин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4572000" cy="2714644"/>
          </a:xfrm>
          <a:prstGeom prst="rect">
            <a:avLst/>
          </a:prstGeom>
          <a:noFill/>
        </p:spPr>
      </p:pic>
      <p:pic>
        <p:nvPicPr>
          <p:cNvPr id="2053" name="Picture 5" descr="F:\презентации биология\КАРТИНКИ\картинки пр22\тюле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9" y="3786190"/>
            <a:ext cx="3143272" cy="2069642"/>
          </a:xfrm>
          <a:prstGeom prst="rect">
            <a:avLst/>
          </a:prstGeom>
          <a:noFill/>
        </p:spPr>
      </p:pic>
      <p:pic>
        <p:nvPicPr>
          <p:cNvPr id="2054" name="Picture 6" descr="F:\презентации биология\КАРТИНКИ\картинки пр22\лишай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786190"/>
            <a:ext cx="3143240" cy="207170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6000760" y="5857892"/>
            <a:ext cx="314324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МХИ И ЛИШАЙНИКИ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3286124"/>
            <a:ext cx="457200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БУРЕВЕСТНИК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488" y="5857892"/>
            <a:ext cx="314324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ТЮЛЕНЬ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857892"/>
            <a:ext cx="2857488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АЛЬБАТРОС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3286124"/>
            <a:ext cx="457200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ПИНГВИНЫ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G: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3214686"/>
            <a:ext cx="9144000" cy="30003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42918"/>
            <a:ext cx="9144000" cy="25717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294976" y="0"/>
            <a:ext cx="943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МАТЕРИКИ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презентации биология\КАРТИНКИ\картинки пр22\афри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1928794" cy="2071702"/>
          </a:xfrm>
          <a:prstGeom prst="rect">
            <a:avLst/>
          </a:prstGeom>
          <a:noFill/>
        </p:spPr>
      </p:pic>
      <p:pic>
        <p:nvPicPr>
          <p:cNvPr id="1027" name="Picture 3" descr="F:\презентации биология\КАРТИНКИ\картинки пр22\северная амер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2214546" cy="2143140"/>
          </a:xfrm>
          <a:prstGeom prst="rect">
            <a:avLst/>
          </a:prstGeom>
          <a:noFill/>
        </p:spPr>
      </p:pic>
      <p:pic>
        <p:nvPicPr>
          <p:cNvPr id="1028" name="Picture 4" descr="F:\презентации биология\КАРТИНКИ\картинки пр22\южная амер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1" y="4071942"/>
            <a:ext cx="2286018" cy="2143140"/>
          </a:xfrm>
          <a:prstGeom prst="rect">
            <a:avLst/>
          </a:prstGeom>
          <a:noFill/>
        </p:spPr>
      </p:pic>
      <p:pic>
        <p:nvPicPr>
          <p:cNvPr id="1029" name="Picture 5" descr="F:\презентации биология\КАРТИНКИ\картинки пр22\австрал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6005" y="1142984"/>
            <a:ext cx="2212276" cy="2071702"/>
          </a:xfrm>
          <a:prstGeom prst="rect">
            <a:avLst/>
          </a:prstGeom>
          <a:noFill/>
        </p:spPr>
      </p:pic>
      <p:pic>
        <p:nvPicPr>
          <p:cNvPr id="1030" name="Picture 6" descr="F:\презентации биология\КАРТИНКИ\картинки пр22\антарктида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071942"/>
            <a:ext cx="2428892" cy="2143140"/>
          </a:xfrm>
          <a:prstGeom prst="rect">
            <a:avLst/>
          </a:prstGeom>
          <a:noFill/>
        </p:spPr>
      </p:pic>
      <p:pic>
        <p:nvPicPr>
          <p:cNvPr id="1031" name="Picture 7" descr="F:\презентации биология\КАРТИНКИ\картинки пр22\евраз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7168" y="1142984"/>
            <a:ext cx="3392155" cy="2071702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692150"/>
            <a:ext cx="1928794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АФРИКА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37201" y="692150"/>
            <a:ext cx="3392122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ЕВРАЗИЯ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6005" y="692150"/>
            <a:ext cx="2212276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АВСТРАЛИЯ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3214686"/>
            <a:ext cx="2214546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СЕВЕРНАЯ АМЕРИКА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1801" y="3214686"/>
            <a:ext cx="2286018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ЮЖНАЯ АМЕРИКА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96215" y="3214686"/>
            <a:ext cx="2433503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АНТАРКТИДА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G: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3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ВИДЫ – «ЗАХВАТЧИКИ»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F:\презентации биология\КАРТИНКИ\картинки пр22\колорадский ж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4572000" cy="4879990"/>
          </a:xfrm>
          <a:prstGeom prst="rect">
            <a:avLst/>
          </a:prstGeom>
          <a:noFill/>
        </p:spPr>
      </p:pic>
      <p:pic>
        <p:nvPicPr>
          <p:cNvPr id="1026" name="Picture 2" descr="F:\презентации биология\КАРТИНКИ\картинки пр22\борщевик.jpg"/>
          <p:cNvPicPr>
            <a:picLocks noChangeAspect="1" noChangeArrowheads="1"/>
          </p:cNvPicPr>
          <p:nvPr/>
        </p:nvPicPr>
        <p:blipFill>
          <a:blip r:embed="rId3"/>
          <a:srcRect r="312" b="6250"/>
          <a:stretch>
            <a:fillRect/>
          </a:stretch>
        </p:blipFill>
        <p:spPr bwMode="auto">
          <a:xfrm>
            <a:off x="4572000" y="692150"/>
            <a:ext cx="4572000" cy="487998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5572140"/>
            <a:ext cx="4572000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КОЛОРАДСКИЙ ЖУК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5572140"/>
            <a:ext cx="4572000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БОРЩЕВИК СОСНОВСКОГО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G: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АФРИКА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презентации биология\КАРТИНКИ\картинки пр22\африканский страу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2357422" cy="2214578"/>
          </a:xfrm>
          <a:prstGeom prst="rect">
            <a:avLst/>
          </a:prstGeom>
          <a:noFill/>
        </p:spPr>
      </p:pic>
      <p:pic>
        <p:nvPicPr>
          <p:cNvPr id="4099" name="Picture 3" descr="F:\презентации биология\КАРТИНКИ\картинки пр22\ахати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876"/>
            <a:ext cx="2214578" cy="2214578"/>
          </a:xfrm>
          <a:prstGeom prst="rect">
            <a:avLst/>
          </a:prstGeom>
          <a:noFill/>
        </p:spPr>
      </p:pic>
      <p:pic>
        <p:nvPicPr>
          <p:cNvPr id="4100" name="Picture 4" descr="F:\презентации биология\КАРТИНКИ\картинки пр22\горил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692150"/>
            <a:ext cx="2214578" cy="2308222"/>
          </a:xfrm>
          <a:prstGeom prst="rect">
            <a:avLst/>
          </a:prstGeom>
          <a:noFill/>
        </p:spPr>
      </p:pic>
      <p:pic>
        <p:nvPicPr>
          <p:cNvPr id="4101" name="Picture 5" descr="F:\презентации биология\КАРТИНКИ\картинки пр22\зеб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692150"/>
            <a:ext cx="2357422" cy="2308222"/>
          </a:xfrm>
          <a:prstGeom prst="rect">
            <a:avLst/>
          </a:prstGeom>
          <a:noFill/>
        </p:spPr>
      </p:pic>
      <p:pic>
        <p:nvPicPr>
          <p:cNvPr id="4102" name="Picture 6" descr="F:\презентации биология\КАРТИНКИ\картинки пр22\жираф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692150"/>
            <a:ext cx="2214578" cy="2308222"/>
          </a:xfrm>
          <a:prstGeom prst="rect">
            <a:avLst/>
          </a:prstGeom>
          <a:noFill/>
        </p:spPr>
      </p:pic>
      <p:pic>
        <p:nvPicPr>
          <p:cNvPr id="4103" name="Picture 7" descr="F:\презентации биология\КАРТИНКИ\картинки пр22\бегемот.jpg"/>
          <p:cNvPicPr>
            <a:picLocks noChangeAspect="1" noChangeArrowheads="1"/>
          </p:cNvPicPr>
          <p:nvPr/>
        </p:nvPicPr>
        <p:blipFill>
          <a:blip r:embed="rId7"/>
          <a:srcRect b="16798"/>
          <a:stretch>
            <a:fillRect/>
          </a:stretch>
        </p:blipFill>
        <p:spPr bwMode="auto">
          <a:xfrm>
            <a:off x="0" y="692150"/>
            <a:ext cx="2357422" cy="2308222"/>
          </a:xfrm>
          <a:prstGeom prst="rect">
            <a:avLst/>
          </a:prstGeom>
          <a:noFill/>
        </p:spPr>
      </p:pic>
      <p:pic>
        <p:nvPicPr>
          <p:cNvPr id="4104" name="Picture 8" descr="F:\презентации биология\КАРТИНКИ\картинки пр22\баобаб.jpg"/>
          <p:cNvPicPr>
            <a:picLocks noChangeAspect="1" noChangeArrowheads="1"/>
          </p:cNvPicPr>
          <p:nvPr/>
        </p:nvPicPr>
        <p:blipFill>
          <a:blip r:embed="rId8"/>
          <a:srcRect r="500" b="6233"/>
          <a:stretch>
            <a:fillRect/>
          </a:stretch>
        </p:blipFill>
        <p:spPr bwMode="auto">
          <a:xfrm>
            <a:off x="4572000" y="3571876"/>
            <a:ext cx="2214578" cy="2214578"/>
          </a:xfrm>
          <a:prstGeom prst="rect">
            <a:avLst/>
          </a:prstGeom>
          <a:noFill/>
        </p:spPr>
      </p:pic>
      <p:pic>
        <p:nvPicPr>
          <p:cNvPr id="4105" name="Picture 9" descr="F:\презентации биология\КАРТИНКИ\картинки пр22\вельвичия удивительна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3571876"/>
            <a:ext cx="2357422" cy="2214578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786578" y="5786454"/>
            <a:ext cx="2357422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ВЕЛЬВИЧИЯ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6578" y="3000372"/>
            <a:ext cx="2357422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ЗЕБРА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3000372"/>
            <a:ext cx="2214546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ЖИРАФ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422" y="3000372"/>
            <a:ext cx="2214578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ГОРИЛЛА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000372"/>
            <a:ext cx="2357422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БЕГЕМОТ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5786454"/>
            <a:ext cx="2214578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БАОБАБ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57422" y="5786454"/>
            <a:ext cx="2214578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АХИТИНЫ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5786454"/>
            <a:ext cx="2357422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СТРАУС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G:\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АВСТРАЛИЯ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презентации биология\КАРТИНКИ\картинки пр22\волнистые попугайч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357562"/>
            <a:ext cx="3000396" cy="2357454"/>
          </a:xfrm>
          <a:prstGeom prst="rect">
            <a:avLst/>
          </a:prstGeom>
          <a:noFill/>
        </p:spPr>
      </p:pic>
      <p:pic>
        <p:nvPicPr>
          <p:cNvPr id="5123" name="Picture 3" descr="F:\презентации биология\КАРТИНКИ\картинки пр22\ехид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692150"/>
            <a:ext cx="2928958" cy="2139968"/>
          </a:xfrm>
          <a:prstGeom prst="rect">
            <a:avLst/>
          </a:prstGeom>
          <a:noFill/>
        </p:spPr>
      </p:pic>
      <p:pic>
        <p:nvPicPr>
          <p:cNvPr id="5124" name="Picture 4" descr="F:\презентации биология\КАРТИНКИ\картинки пр22\утконо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692150"/>
            <a:ext cx="3214678" cy="2165346"/>
          </a:xfrm>
          <a:prstGeom prst="rect">
            <a:avLst/>
          </a:prstGeom>
          <a:noFill/>
        </p:spPr>
      </p:pic>
      <p:pic>
        <p:nvPicPr>
          <p:cNvPr id="5125" name="Picture 5" descr="F:\презентации биология\КАРТИНКИ\картинки пр22\кенгуру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92150"/>
            <a:ext cx="3000364" cy="2165346"/>
          </a:xfrm>
          <a:prstGeom prst="rect">
            <a:avLst/>
          </a:prstGeom>
          <a:noFill/>
        </p:spPr>
      </p:pic>
      <p:pic>
        <p:nvPicPr>
          <p:cNvPr id="5126" name="Picture 6" descr="F:\презентации биология\КАРТИНКИ\картинки пр22\какаду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2928926" cy="2357454"/>
          </a:xfrm>
          <a:prstGeom prst="rect">
            <a:avLst/>
          </a:prstGeom>
          <a:noFill/>
        </p:spPr>
      </p:pic>
      <p:pic>
        <p:nvPicPr>
          <p:cNvPr id="5127" name="Picture 7" descr="F:\презентации биология\КАРТИНКИ\картинки пр22\Эвкалипт-Eucalyptus_globul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357562"/>
            <a:ext cx="3214678" cy="235745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929322" y="2857496"/>
            <a:ext cx="3214678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УТКОНОС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926" y="2857496"/>
            <a:ext cx="3000364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ЕХИДНА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857496"/>
            <a:ext cx="2928894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КЕНГУРУ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715016"/>
            <a:ext cx="2928926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КАКАДУ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9322" y="5715016"/>
            <a:ext cx="3214678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ЭВКАЛИПТ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715016"/>
            <a:ext cx="3000396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ВОЛНИСТЫЕ ПОПУГАЙЧИКИ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G: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ЮЖНАЯ АМЕРИКА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презентации биология\КАРТИНКИ\картинки пр22\арах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692150"/>
            <a:ext cx="1833542" cy="2236784"/>
          </a:xfrm>
          <a:prstGeom prst="rect">
            <a:avLst/>
          </a:prstGeom>
          <a:noFill/>
        </p:spPr>
      </p:pic>
      <p:pic>
        <p:nvPicPr>
          <p:cNvPr id="3075" name="Picture 3" descr="F:\презентации биология\КАРТИНКИ\картинки пр22\картоф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49"/>
            <a:ext cx="1571604" cy="2236785"/>
          </a:xfrm>
          <a:prstGeom prst="rect">
            <a:avLst/>
          </a:prstGeom>
          <a:noFill/>
        </p:spPr>
      </p:pic>
      <p:pic>
        <p:nvPicPr>
          <p:cNvPr id="3076" name="Picture 4" descr="F:\презентации биология\КАРТИНКИ\картинки пр22\лениве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1571604" cy="2357454"/>
          </a:xfrm>
          <a:prstGeom prst="rect">
            <a:avLst/>
          </a:prstGeom>
          <a:noFill/>
        </p:spPr>
      </p:pic>
      <p:pic>
        <p:nvPicPr>
          <p:cNvPr id="3077" name="Picture 5" descr="F:\презентации биология\КАРТИНКИ\картинки пр22\томат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692149"/>
            <a:ext cx="1857388" cy="2236785"/>
          </a:xfrm>
          <a:prstGeom prst="rect">
            <a:avLst/>
          </a:prstGeom>
          <a:noFill/>
        </p:spPr>
      </p:pic>
      <p:pic>
        <p:nvPicPr>
          <p:cNvPr id="3078" name="Picture 6" descr="F:\презентации биология\КАРТИНКИ\картинки пр22\ягуа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429000"/>
            <a:ext cx="1857388" cy="2357454"/>
          </a:xfrm>
          <a:prstGeom prst="rect">
            <a:avLst/>
          </a:prstGeom>
          <a:noFill/>
        </p:spPr>
      </p:pic>
      <p:pic>
        <p:nvPicPr>
          <p:cNvPr id="3079" name="Picture 7" descr="F:\презентации биология\КАРТИНКИ\картинки пр22\шинши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3429000"/>
            <a:ext cx="1857388" cy="2357454"/>
          </a:xfrm>
          <a:prstGeom prst="rect">
            <a:avLst/>
          </a:prstGeom>
          <a:noFill/>
        </p:spPr>
      </p:pic>
      <p:pic>
        <p:nvPicPr>
          <p:cNvPr id="3080" name="Picture 8" descr="F:\презентации биология\КАРТИНКИ\картинки пр22\тыкв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692150"/>
            <a:ext cx="2000233" cy="2236784"/>
          </a:xfrm>
          <a:prstGeom prst="rect">
            <a:avLst/>
          </a:prstGeom>
          <a:noFill/>
        </p:spPr>
      </p:pic>
      <p:pic>
        <p:nvPicPr>
          <p:cNvPr id="3081" name="Picture 9" descr="F:\презентации биология\КАРТИНКИ\картинки пр22\пирань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3429000"/>
            <a:ext cx="2000232" cy="2357454"/>
          </a:xfrm>
          <a:prstGeom prst="rect">
            <a:avLst/>
          </a:prstGeom>
          <a:noFill/>
        </p:spPr>
      </p:pic>
      <p:pic>
        <p:nvPicPr>
          <p:cNvPr id="3082" name="Picture 10" descr="F:\презентации биология\КАРТИНКИ\картинки пр22\морская свинка.jpg"/>
          <p:cNvPicPr>
            <a:picLocks noChangeAspect="1" noChangeArrowheads="1"/>
          </p:cNvPicPr>
          <p:nvPr/>
        </p:nvPicPr>
        <p:blipFill>
          <a:blip r:embed="rId10"/>
          <a:srcRect l="6834" t="4787" r="4327" b="4255"/>
          <a:stretch>
            <a:fillRect/>
          </a:stretch>
        </p:blipFill>
        <p:spPr bwMode="auto">
          <a:xfrm>
            <a:off x="3428992" y="3429000"/>
            <a:ext cx="1857388" cy="23574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83" name="Picture 11" descr="F:\презентации биология\КАРТИНКИ\картинки пр22\ананас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692149"/>
            <a:ext cx="1849422" cy="2236785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7143768" y="5786454"/>
            <a:ext cx="2000232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ПИРАНЬИ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768" y="2928934"/>
            <a:ext cx="2000232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ТЫКВА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80" y="2928934"/>
            <a:ext cx="1857356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АРАХИС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92" y="2928934"/>
            <a:ext cx="1857356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АНАНАС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71604" y="2928934"/>
            <a:ext cx="1857356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ТОМАТЫ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2928934"/>
            <a:ext cx="1571572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КАРТОФЕЛЬ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86380" y="5786454"/>
            <a:ext cx="1857356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ШИНШИЛЛА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8992" y="5786454"/>
            <a:ext cx="1857356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МОРСКАЯ СВИНКА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71604" y="5786454"/>
            <a:ext cx="1857356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ЯГУАР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5786454"/>
            <a:ext cx="1571572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ЛЕНИВЕЦ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G: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ВИДЫ,  ОДИНАКОВЫЕ В СЕВЕРНОЙ АМЕРИКЕ И ЕВРАЗИИ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F:\презентации биология\КАРТИНКИ\картинки пр22\лос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572000" cy="2643206"/>
          </a:xfrm>
          <a:prstGeom prst="rect">
            <a:avLst/>
          </a:prstGeom>
          <a:noFill/>
        </p:spPr>
      </p:pic>
      <p:pic>
        <p:nvPicPr>
          <p:cNvPr id="8195" name="Picture 3" descr="F:\презентации биология\КАРТИНКИ\картинки пр22\северный оле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572000" cy="2643205"/>
          </a:xfrm>
          <a:prstGeom prst="rect">
            <a:avLst/>
          </a:prstGeom>
          <a:noFill/>
        </p:spPr>
      </p:pic>
      <p:pic>
        <p:nvPicPr>
          <p:cNvPr id="8196" name="Picture 4" descr="F:\презентации биология\КАРТИНКИ\картинки пр22\бурый медвед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714884"/>
            <a:ext cx="3881448" cy="214311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3108" y="4214818"/>
            <a:ext cx="3857652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БУРЫЙ МЕДВЕДЬ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1071546"/>
            <a:ext cx="457200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ЛОСЬ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071546"/>
            <a:ext cx="457200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СЕВЕРНЫЙ ОЛЕНЬ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G: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СЕВЕРНАЯ АМЕРИКА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презентации биология\КАРТИНКИ\картинки пр22\кой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68389"/>
            <a:ext cx="4572000" cy="2860677"/>
          </a:xfrm>
          <a:prstGeom prst="rect">
            <a:avLst/>
          </a:prstGeom>
          <a:noFill/>
        </p:spPr>
      </p:pic>
      <p:pic>
        <p:nvPicPr>
          <p:cNvPr id="7171" name="Picture 3" descr="F:\презентации биология\КАРТИНКИ\картинки пр22\овцебы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71546"/>
            <a:ext cx="4572000" cy="2857519"/>
          </a:xfrm>
          <a:prstGeom prst="rect">
            <a:avLst/>
          </a:prstGeom>
          <a:noFill/>
        </p:spPr>
      </p:pic>
      <p:pic>
        <p:nvPicPr>
          <p:cNvPr id="7172" name="Picture 4" descr="F:\презентации биология\КАРТИНКИ\картинки пр22\скун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429132"/>
            <a:ext cx="4572032" cy="242886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571480"/>
            <a:ext cx="457200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ОВЦЕБЫК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571480"/>
            <a:ext cx="457200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КОЙОТ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3929066"/>
            <a:ext cx="457200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СКУНС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G: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ЕВРАЗИЯ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презентации биология\КАРТИНКИ\картинки пр22\выхухоль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71876"/>
            <a:ext cx="2786082" cy="2286016"/>
          </a:xfrm>
          <a:prstGeom prst="rect">
            <a:avLst/>
          </a:prstGeom>
          <a:noFill/>
        </p:spPr>
      </p:pic>
      <p:pic>
        <p:nvPicPr>
          <p:cNvPr id="6147" name="Picture 3" descr="F:\презентации биология\КАРТИНКИ\картинки пр22\сайг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71876"/>
            <a:ext cx="3143240" cy="2284415"/>
          </a:xfrm>
          <a:prstGeom prst="rect">
            <a:avLst/>
          </a:prstGeom>
          <a:noFill/>
        </p:spPr>
      </p:pic>
      <p:pic>
        <p:nvPicPr>
          <p:cNvPr id="6148" name="Picture 4" descr="F:\презентации биология\КАРТИНКИ\картинки пр22\тиг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480"/>
            <a:ext cx="4572000" cy="2500329"/>
          </a:xfrm>
          <a:prstGeom prst="rect">
            <a:avLst/>
          </a:prstGeom>
          <a:noFill/>
        </p:spPr>
      </p:pic>
      <p:pic>
        <p:nvPicPr>
          <p:cNvPr id="6149" name="Picture 5" descr="F:\презентации биология\КАРТИНКИ\картинки пр22\панд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71480"/>
            <a:ext cx="4572000" cy="2500329"/>
          </a:xfrm>
          <a:prstGeom prst="rect">
            <a:avLst/>
          </a:prstGeom>
          <a:noFill/>
        </p:spPr>
      </p:pic>
      <p:pic>
        <p:nvPicPr>
          <p:cNvPr id="6150" name="Picture 6" descr="F:\презентации биология\КАРТИНКИ\картинки пр22\гиббон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876"/>
            <a:ext cx="3214678" cy="228601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3071810"/>
            <a:ext cx="457200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ТИГР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3071810"/>
            <a:ext cx="457200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ПАНДЫ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0760" y="5857892"/>
            <a:ext cx="314324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САЙГАК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5857892"/>
            <a:ext cx="2786050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ВЫХУХОЛЬ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857892"/>
            <a:ext cx="3214678" cy="50006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ГИББОНЫ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G: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3354a1813d8f8ce47debe2785a5c43038c97df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85</Words>
  <Application>Microsoft Macintosh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ЖИЗНЬ ОРГАНИЗМОВ НА РАЗНЫХ МАТЕРИКАХ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хами смирогн</cp:lastModifiedBy>
  <cp:revision>71</cp:revision>
  <dcterms:created xsi:type="dcterms:W3CDTF">2013-02-09T08:42:46Z</dcterms:created>
  <dcterms:modified xsi:type="dcterms:W3CDTF">2020-03-18T10:43:34Z</dcterms:modified>
</cp:coreProperties>
</file>