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7.jpeg" ContentType="image/jpeg"/>
  <Override PartName="/ppt/media/image35.jpeg" ContentType="image/jpeg"/>
  <Override PartName="/ppt/media/image8.png" ContentType="image/png"/>
  <Override PartName="/ppt/media/image10.png" ContentType="image/png"/>
  <Override PartName="/ppt/media/image12.png" ContentType="image/png"/>
  <Override PartName="/ppt/media/image9.jpeg" ContentType="image/jpeg"/>
  <Override PartName="/ppt/media/image37.jpeg" ContentType="image/jpeg"/>
  <Override PartName="/ppt/media/image21.png" ContentType="image/png"/>
  <Override PartName="/ppt/media/image23.png" ContentType="image/png"/>
  <Override PartName="/ppt/media/image41.png" ContentType="image/png"/>
  <Override PartName="/ppt/media/image25.png" ContentType="image/png"/>
  <Override PartName="/ppt/media/image2.jpeg" ContentType="image/jpeg"/>
  <Override PartName="/ppt/media/image18.png" ContentType="image/png"/>
  <Override PartName="/ppt/media/image30.jpeg" ContentType="image/jpeg"/>
  <Override PartName="/ppt/media/image27.png" ContentType="image/png"/>
  <Override PartName="/ppt/media/image29.png" ContentType="image/png"/>
  <Override PartName="/ppt/media/image4.jpeg" ContentType="image/jpeg"/>
  <Override PartName="/ppt/media/image32.jpeg" ContentType="image/jpeg"/>
  <Override PartName="/ppt/media/image39.jpeg" ContentType="image/jpeg"/>
  <Override PartName="/ppt/media/image5.png" ContentType="image/png"/>
  <Override PartName="/ppt/media/image6.jpeg" ContentType="image/jpeg"/>
  <Override PartName="/ppt/media/image34.jpeg" ContentType="image/jpeg"/>
  <Override PartName="/ppt/media/image36.jpeg" ContentType="image/jpeg"/>
  <Override PartName="/ppt/media/image11.png" ContentType="image/png"/>
  <Override PartName="/ppt/media/image20.png" ContentType="image/png"/>
  <Override PartName="/ppt/media/image13.png" ContentType="image/png"/>
  <Override PartName="/ppt/media/image22.png" ContentType="image/png"/>
  <Override PartName="/ppt/media/image31.png" ContentType="image/png"/>
  <Override PartName="/ppt/media/image40.png" ContentType="image/png"/>
  <Override PartName="/ppt/media/image15.png" ContentType="image/png"/>
  <Override PartName="/ppt/media/image24.png" ContentType="image/png"/>
  <Override PartName="/ppt/media/image1.jpeg" ContentType="image/jpeg"/>
  <Override PartName="/ppt/media/image42.png" ContentType="image/png"/>
  <Override PartName="/ppt/media/image17.png" ContentType="image/png"/>
  <Override PartName="/ppt/media/image26.png" ContentType="image/png"/>
  <Override PartName="/ppt/media/image14.jpeg" ContentType="image/jpeg"/>
  <Override PartName="/ppt/media/image19.png" ContentType="image/png"/>
  <Override PartName="/ppt/media/image3.jpeg" ContentType="image/jpeg"/>
  <Override PartName="/ppt/media/image28.png" ContentType="image/png"/>
  <Override PartName="/ppt/media/image38.jpeg" ContentType="image/jpeg"/>
  <Override PartName="/ppt/media/image16.jpeg" ContentType="image/jpeg"/>
  <Override PartName="/ppt/media/image33.jpeg" ContentType="image/jpe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9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04920" y="3917520"/>
            <a:ext cx="8686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755600" y="39175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304920" y="39175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4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440" cy="5622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304920" y="39175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4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755600" y="39175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304920" y="3917520"/>
            <a:ext cx="86860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04920" y="3917520"/>
            <a:ext cx="8686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755600" y="39175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304920" y="39175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4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440" cy="5622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304920" y="39175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755600" y="39175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304920" y="3917520"/>
            <a:ext cx="86860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304920" y="3917520"/>
            <a:ext cx="8686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755600" y="39175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304920" y="39175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440" cy="5622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304920" y="39175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755600" y="39175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304920" y="3917520"/>
            <a:ext cx="86860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1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lang="ru-RU" sz="3600">
                <a:solidFill>
                  <a:srgbClr val="4e3b30"/>
                </a:solidFill>
                <a:latin typeface="Franklin Gothic Medium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Franklin Gothic Book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Franklin Gothic Book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>
                <a:solidFill>
                  <a:srgbClr val="000000"/>
                </a:solidFill>
                <a:latin typeface="Franklin Gothic Book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Franklin Gothic Book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>
                <a:solidFill>
                  <a:srgbClr val="000000"/>
                </a:solidFill>
                <a:latin typeface="Franklin Gothic Book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Franklin Gothic Book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Franklin Gothic Book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Franklin Gothic Book"/>
              </a:rPr>
              <a:t>Восьмой уровень структуры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Franklin Gothic Book"/>
              </a:rPr>
              <a:t>Девятый уровень структурыОбразец текста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Franklin Gothic Book"/>
              </a:rPr>
              <a:t>Второй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Franklin Gothic Book"/>
              </a:rPr>
              <a:t>Третий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Franklin Gothic Book"/>
              </a:rPr>
              <a:t>Четвертый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Franklin Gothic Book"/>
              </a:rPr>
              <a:t>Пятый уровень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00000"/>
                </a:solidFill>
                <a:latin typeface="Franklin Gothic Book"/>
              </a:rPr>
              <a:t>18.3.20</a:t>
            </a:r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3581280" y="76320"/>
            <a:ext cx="2895120" cy="28872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520" cy="246600"/>
          </a:xfrm>
          <a:prstGeom prst="rect">
            <a:avLst/>
          </a:prstGeom>
        </p:spPr>
        <p:txBody>
          <a:bodyPr bIns="45000" lIns="90000" rIns="90000" tIns="45000"/>
          <a:p>
            <a:fld id="{B15121B1-E1F1-4101-A111-4121915161F1}" type="slidenum">
              <a:rPr lang="ru-RU">
                <a:solidFill>
                  <a:srgbClr val="000000"/>
                </a:solidFill>
                <a:latin typeface="Franklin Gothic Book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1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3" name="PlaceHolder 4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00000"/>
                </a:solidFill>
                <a:latin typeface="Franklin Gothic Book"/>
              </a:rPr>
              <a:t>18.3.20</a:t>
            </a:r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5" name="PlaceHolder 6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71D171F1-3131-4111-91E1-C14121419151}" type="slidenum">
              <a:rPr lang="ru-RU">
                <a:solidFill>
                  <a:srgbClr val="000000"/>
                </a:solidFill>
                <a:latin typeface="Franklin Gothic Book"/>
              </a:rPr>
              <a:t>&lt;номер&gt;</a:t>
            </a:fld>
            <a:endParaRPr/>
          </a:p>
        </p:txBody>
      </p:sp>
      <p:sp>
        <p:nvSpPr>
          <p:cNvPr id="46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47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81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8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83" name="PlaceHolder 4"/>
          <p:cNvSpPr>
            <a:spLocks noGrp="1"/>
          </p:cNvSpPr>
          <p:nvPr>
            <p:ph type="title"/>
          </p:nvPr>
        </p:nvSpPr>
        <p:spPr>
          <a:xfrm>
            <a:off x="304920" y="5410080"/>
            <a:ext cx="8610120" cy="88236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lang="ru-RU" sz="3600">
                <a:solidFill>
                  <a:srgbClr val="4e3b30"/>
                </a:solidFill>
                <a:latin typeface="Franklin Gothic Medium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281520" y="666720"/>
            <a:ext cx="4290120" cy="6393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ru-RU">
                <a:solidFill>
                  <a:srgbClr val="b17722"/>
                </a:solidFill>
                <a:latin typeface="Franklin Gothic Medium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>
                <a:solidFill>
                  <a:srgbClr val="b17722"/>
                </a:solidFill>
                <a:latin typeface="Franklin Gothic Medium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>
                <a:solidFill>
                  <a:srgbClr val="b17722"/>
                </a:solidFill>
                <a:latin typeface="Franklin Gothic Medium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>
                <a:solidFill>
                  <a:srgbClr val="b17722"/>
                </a:solidFill>
                <a:latin typeface="Franklin Gothic Medium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>
                <a:solidFill>
                  <a:srgbClr val="b17722"/>
                </a:solidFill>
                <a:latin typeface="Franklin Gothic Medium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solidFill>
                  <a:srgbClr val="b17722"/>
                </a:solidFill>
                <a:latin typeface="Franklin Gothic Medium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solidFill>
                  <a:srgbClr val="b17722"/>
                </a:solidFill>
                <a:latin typeface="Franklin Gothic Medium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>
                <a:solidFill>
                  <a:srgbClr val="b17722"/>
                </a:solidFill>
                <a:latin typeface="Franklin Gothic Medium"/>
              </a:rPr>
              <a:t>Восьмой уровень структуры</a:t>
            </a:r>
            <a:endParaRPr/>
          </a:p>
          <a:p>
            <a:r>
              <a:rPr lang="ru-RU">
                <a:solidFill>
                  <a:srgbClr val="b17722"/>
                </a:solidFill>
                <a:latin typeface="Franklin Gothic Medium"/>
              </a:rPr>
              <a:t>Девятый уровень структурыОбразец текста</a:t>
            </a:r>
            <a:endParaRPr/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4645080" y="666720"/>
            <a:ext cx="4291920" cy="6393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ru-RU">
                <a:solidFill>
                  <a:srgbClr val="9c691e"/>
                </a:solidFill>
                <a:latin typeface="Franklin Gothic Medium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>
                <a:solidFill>
                  <a:srgbClr val="9c691e"/>
                </a:solidFill>
                <a:latin typeface="Franklin Gothic Medium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>
                <a:solidFill>
                  <a:srgbClr val="9c691e"/>
                </a:solidFill>
                <a:latin typeface="Franklin Gothic Medium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>
                <a:solidFill>
                  <a:srgbClr val="9c691e"/>
                </a:solidFill>
                <a:latin typeface="Franklin Gothic Medium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>
                <a:solidFill>
                  <a:srgbClr val="9c691e"/>
                </a:solidFill>
                <a:latin typeface="Franklin Gothic Medium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solidFill>
                  <a:srgbClr val="9c691e"/>
                </a:solidFill>
                <a:latin typeface="Franklin Gothic Medium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solidFill>
                  <a:srgbClr val="9c691e"/>
                </a:solidFill>
                <a:latin typeface="Franklin Gothic Medium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>
                <a:solidFill>
                  <a:srgbClr val="9c691e"/>
                </a:solidFill>
                <a:latin typeface="Franklin Gothic Medium"/>
              </a:rPr>
              <a:t>Восьмой уровень структуры</a:t>
            </a:r>
            <a:endParaRPr/>
          </a:p>
          <a:p>
            <a:r>
              <a:rPr lang="ru-RU">
                <a:solidFill>
                  <a:srgbClr val="9c691e"/>
                </a:solidFill>
                <a:latin typeface="Franklin Gothic Medium"/>
              </a:rPr>
              <a:t>Девятый уровень структурыОбразец текста</a:t>
            </a:r>
            <a:endParaRPr/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281520" y="1316160"/>
            <a:ext cx="4290120" cy="394128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ru-RU" sz="2400">
                <a:solidFill>
                  <a:srgbClr val="d38e28"/>
                </a:solidFill>
                <a:latin typeface="Franklin Gothic Book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 sz="2400">
                <a:solidFill>
                  <a:srgbClr val="d38e28"/>
                </a:solidFill>
                <a:latin typeface="Franklin Gothic Book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 sz="2400">
                <a:solidFill>
                  <a:srgbClr val="d38e28"/>
                </a:solidFill>
                <a:latin typeface="Franklin Gothic Book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 sz="2400">
                <a:solidFill>
                  <a:srgbClr val="d38e28"/>
                </a:solidFill>
                <a:latin typeface="Franklin Gothic Book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 sz="2400">
                <a:solidFill>
                  <a:srgbClr val="d38e28"/>
                </a:solidFill>
                <a:latin typeface="Franklin Gothic Book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400">
                <a:solidFill>
                  <a:srgbClr val="d38e28"/>
                </a:solidFill>
                <a:latin typeface="Franklin Gothic Book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400">
                <a:solidFill>
                  <a:srgbClr val="d38e28"/>
                </a:solidFill>
                <a:latin typeface="Franklin Gothic Book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 sz="2400">
                <a:solidFill>
                  <a:srgbClr val="d38e28"/>
                </a:solidFill>
                <a:latin typeface="Franklin Gothic Book"/>
              </a:rPr>
              <a:t>Восьмой уровень структуры</a:t>
            </a:r>
            <a:endParaRPr/>
          </a:p>
          <a:p>
            <a:r>
              <a:rPr lang="ru-RU" sz="2400">
                <a:solidFill>
                  <a:srgbClr val="d38e28"/>
                </a:solidFill>
                <a:latin typeface="Franklin Gothic Book"/>
              </a:rPr>
              <a:t>Девятый уровень структурыОбразец текста</a:t>
            </a:r>
            <a:endParaRPr/>
          </a:p>
          <a:p>
            <a:r>
              <a:rPr lang="ru-RU" sz="2000">
                <a:solidFill>
                  <a:srgbClr val="000000"/>
                </a:solidFill>
                <a:latin typeface="Franklin Gothic Book"/>
              </a:rPr>
              <a:t>Второй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Franklin Gothic Book"/>
              </a:rPr>
              <a:t>Третий уровень</a:t>
            </a:r>
            <a:endParaRPr/>
          </a:p>
          <a:p>
            <a:r>
              <a:rPr lang="ru-RU" sz="1600">
                <a:solidFill>
                  <a:srgbClr val="000000"/>
                </a:solidFill>
                <a:latin typeface="Franklin Gothic Book"/>
              </a:rPr>
              <a:t>Четвертый уровень</a:t>
            </a:r>
            <a:endParaRPr/>
          </a:p>
          <a:p>
            <a:r>
              <a:rPr lang="ru-RU" sz="1600">
                <a:solidFill>
                  <a:srgbClr val="000000"/>
                </a:solidFill>
                <a:latin typeface="Franklin Gothic Book"/>
              </a:rPr>
              <a:t>Пятый уровень</a:t>
            </a:r>
            <a:endParaRPr/>
          </a:p>
        </p:txBody>
      </p:sp>
      <p:sp>
        <p:nvSpPr>
          <p:cNvPr id="87" name="PlaceHolder 8"/>
          <p:cNvSpPr>
            <a:spLocks noGrp="1"/>
          </p:cNvSpPr>
          <p:nvPr>
            <p:ph type="body"/>
          </p:nvPr>
        </p:nvSpPr>
        <p:spPr>
          <a:xfrm>
            <a:off x="4648680" y="1316160"/>
            <a:ext cx="4288320" cy="394128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ru-RU" sz="2400">
                <a:solidFill>
                  <a:srgbClr val="d38e28"/>
                </a:solidFill>
                <a:latin typeface="Franklin Gothic Book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 sz="2400">
                <a:solidFill>
                  <a:srgbClr val="d38e28"/>
                </a:solidFill>
                <a:latin typeface="Franklin Gothic Book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 sz="2400">
                <a:solidFill>
                  <a:srgbClr val="d38e28"/>
                </a:solidFill>
                <a:latin typeface="Franklin Gothic Book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 sz="2400">
                <a:solidFill>
                  <a:srgbClr val="d38e28"/>
                </a:solidFill>
                <a:latin typeface="Franklin Gothic Book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 sz="2400">
                <a:solidFill>
                  <a:srgbClr val="d38e28"/>
                </a:solidFill>
                <a:latin typeface="Franklin Gothic Book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400">
                <a:solidFill>
                  <a:srgbClr val="d38e28"/>
                </a:solidFill>
                <a:latin typeface="Franklin Gothic Book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400">
                <a:solidFill>
                  <a:srgbClr val="d38e28"/>
                </a:solidFill>
                <a:latin typeface="Franklin Gothic Book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 sz="2400">
                <a:solidFill>
                  <a:srgbClr val="d38e28"/>
                </a:solidFill>
                <a:latin typeface="Franklin Gothic Book"/>
              </a:rPr>
              <a:t>Восьмой уровень структуры</a:t>
            </a:r>
            <a:endParaRPr/>
          </a:p>
          <a:p>
            <a:r>
              <a:rPr lang="ru-RU" sz="2400">
                <a:solidFill>
                  <a:srgbClr val="d38e28"/>
                </a:solidFill>
                <a:latin typeface="Franklin Gothic Book"/>
              </a:rPr>
              <a:t>Девятый уровень структурыОбразец текста</a:t>
            </a:r>
            <a:endParaRPr/>
          </a:p>
          <a:p>
            <a:r>
              <a:rPr lang="ru-RU" sz="2000">
                <a:solidFill>
                  <a:srgbClr val="000000"/>
                </a:solidFill>
                <a:latin typeface="Franklin Gothic Book"/>
              </a:rPr>
              <a:t>Второй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Franklin Gothic Book"/>
              </a:rPr>
              <a:t>Третий уровень</a:t>
            </a:r>
            <a:endParaRPr/>
          </a:p>
          <a:p>
            <a:r>
              <a:rPr lang="ru-RU" sz="1600">
                <a:solidFill>
                  <a:srgbClr val="000000"/>
                </a:solidFill>
                <a:latin typeface="Franklin Gothic Book"/>
              </a:rPr>
              <a:t>Четвертый уровень</a:t>
            </a:r>
            <a:endParaRPr/>
          </a:p>
          <a:p>
            <a:r>
              <a:rPr lang="ru-RU" sz="1600">
                <a:solidFill>
                  <a:srgbClr val="000000"/>
                </a:solidFill>
                <a:latin typeface="Franklin Gothic Book"/>
              </a:rPr>
              <a:t>Пятый уровень</a:t>
            </a:r>
            <a:endParaRPr/>
          </a:p>
        </p:txBody>
      </p:sp>
      <p:sp>
        <p:nvSpPr>
          <p:cNvPr id="88" name="PlaceHolder 9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00000"/>
                </a:solidFill>
                <a:latin typeface="Franklin Gothic Book"/>
              </a:rPr>
              <a:t>18.3.20</a:t>
            </a:r>
            <a:endParaRPr/>
          </a:p>
        </p:txBody>
      </p:sp>
      <p:sp>
        <p:nvSpPr>
          <p:cNvPr id="89" name="PlaceHolder 10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90" name="PlaceHolder 11"/>
          <p:cNvSpPr>
            <a:spLocks noGrp="1"/>
          </p:cNvSpPr>
          <p:nvPr>
            <p:ph type="sldNum"/>
          </p:nvPr>
        </p:nvSpPr>
        <p:spPr>
          <a:xfrm>
            <a:off x="8229600" y="6477120"/>
            <a:ext cx="761760" cy="246600"/>
          </a:xfrm>
          <a:prstGeom prst="rect">
            <a:avLst/>
          </a:prstGeom>
        </p:spPr>
        <p:txBody>
          <a:bodyPr bIns="45000" lIns="90000" rIns="90000" tIns="45000"/>
          <a:p>
            <a:fld id="{81513111-9121-41B1-81D1-61F111C1C111}" type="slidenum">
              <a:rPr lang="ru-RU">
                <a:solidFill>
                  <a:srgbClr val="000000"/>
                </a:solidFill>
                <a:latin typeface="Franklin Gothic Book"/>
              </a:rPr>
              <a:t>&lt;номер&gt;</a:t>
            </a:fld>
            <a:endParaRPr/>
          </a:p>
        </p:txBody>
      </p:sp>
      <p:sp>
        <p:nvSpPr>
          <p:cNvPr id="91" name="Line 12"/>
          <p:cNvSpPr/>
          <p:nvPr/>
        </p:nvSpPr>
        <p:spPr>
          <a:xfrm>
            <a:off x="514080" y="601956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7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jpe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500040" y="285840"/>
            <a:ext cx="8229240" cy="114264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b="1" lang="ru-RU" sz="2800">
                <a:solidFill>
                  <a:srgbClr val="000000"/>
                </a:solidFill>
                <a:latin typeface="Times New Roman"/>
              </a:rPr>
              <a:t>Русский язык  УМК  «Школа России»</a:t>
            </a:r>
            <a:endParaRPr/>
          </a:p>
        </p:txBody>
      </p:sp>
      <p:sp>
        <p:nvSpPr>
          <p:cNvPr id="125" name="TextShape 2"/>
          <p:cNvSpPr txBox="1"/>
          <p:nvPr/>
        </p:nvSpPr>
        <p:spPr>
          <a:xfrm>
            <a:off x="914400" y="3500280"/>
            <a:ext cx="8229240" cy="13568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</p:txBody>
      </p:sp>
      <p:sp>
        <p:nvSpPr>
          <p:cNvPr id="126" name="CustomShape 3"/>
          <p:cNvSpPr/>
          <p:nvPr/>
        </p:nvSpPr>
        <p:spPr>
          <a:xfrm>
            <a:off x="0" y="2000160"/>
            <a:ext cx="8929440" cy="822960"/>
          </a:xfrm>
          <a:prstGeom prst="rect">
            <a:avLst/>
          </a:prstGeom>
        </p:spPr>
        <p:txBody>
          <a:bodyPr/>
          <a:p>
            <a:pPr algn="ctr"/>
            <a:r>
              <a:rPr b="1" lang="ru-RU" sz="4800">
                <a:solidFill>
                  <a:srgbClr val="000000"/>
                </a:solidFill>
                <a:latin typeface="Times New Roman"/>
              </a:rPr>
              <a:t>«</a:t>
            </a:r>
            <a:endParaRPr/>
          </a:p>
        </p:txBody>
      </p:sp>
      <p:sp>
        <p:nvSpPr>
          <p:cNvPr id="127" name="CustomShape 4"/>
          <p:cNvSpPr/>
          <p:nvPr/>
        </p:nvSpPr>
        <p:spPr>
          <a:xfrm>
            <a:off x="3294720" y="3000240"/>
            <a:ext cx="2013840" cy="762120"/>
          </a:xfrm>
          <a:prstGeom prst="rect">
            <a:avLst/>
          </a:prstGeom>
        </p:spPr>
        <p:txBody>
          <a:bodyPr wrap="none"/>
          <a:p>
            <a:pPr algn="ctr"/>
            <a:r>
              <a:rPr b="1" lang="ru-RU" sz="4400">
                <a:solidFill>
                  <a:srgbClr val="fdfdfd"/>
                </a:solidFill>
                <a:latin typeface="Times New Roman"/>
              </a:rPr>
              <a:t>1 класс</a:t>
            </a:r>
            <a:endParaRPr/>
          </a:p>
        </p:txBody>
      </p:sp>
      <p:sp>
        <p:nvSpPr>
          <p:cNvPr id="128" name="CustomShape 5"/>
          <p:cNvSpPr/>
          <p:nvPr/>
        </p:nvSpPr>
        <p:spPr>
          <a:xfrm>
            <a:off x="500040" y="4857840"/>
            <a:ext cx="8229240" cy="1142640"/>
          </a:xfrm>
          <a:prstGeom prst="rect">
            <a:avLst/>
          </a:prstGeom>
        </p:spPr>
      </p:sp>
      <p:pic>
        <p:nvPicPr>
          <p:cNvPr descr="" id="129" name="Picture 12"/>
          <p:cNvPicPr/>
          <p:nvPr/>
        </p:nvPicPr>
        <p:blipFill>
          <a:blip r:embed="rId1"/>
          <a:stretch>
            <a:fillRect/>
          </a:stretch>
        </p:blipFill>
        <p:spPr>
          <a:xfrm>
            <a:off x="2357280" y="4000680"/>
            <a:ext cx="1026720" cy="1242360"/>
          </a:xfrm>
          <a:prstGeom prst="rect">
            <a:avLst/>
          </a:prstGeom>
        </p:spPr>
      </p:pic>
      <p:pic>
        <p:nvPicPr>
          <p:cNvPr descr="" id="130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428760" y="3071880"/>
            <a:ext cx="2003040" cy="1375200"/>
          </a:xfrm>
          <a:prstGeom prst="rect">
            <a:avLst/>
          </a:prstGeom>
        </p:spPr>
      </p:pic>
      <p:pic>
        <p:nvPicPr>
          <p:cNvPr descr="" id="131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5429160" y="3071880"/>
            <a:ext cx="1628280" cy="1356840"/>
          </a:xfrm>
          <a:prstGeom prst="rect">
            <a:avLst/>
          </a:prstGeom>
        </p:spPr>
      </p:pic>
      <p:pic>
        <p:nvPicPr>
          <p:cNvPr descr="" id="132" name="Picture 16"/>
          <p:cNvPicPr/>
          <p:nvPr/>
        </p:nvPicPr>
        <p:blipFill>
          <a:blip r:embed="rId4"/>
          <a:stretch>
            <a:fillRect/>
          </a:stretch>
        </p:blipFill>
        <p:spPr>
          <a:xfrm>
            <a:off x="7500960" y="3571920"/>
            <a:ext cx="1213920" cy="1265040"/>
          </a:xfrm>
          <a:prstGeom prst="rect">
            <a:avLst/>
          </a:prstGeom>
        </p:spPr>
      </p:pic>
      <p:sp>
        <p:nvSpPr>
          <p:cNvPr id="133" name="CustomShape 6"/>
          <p:cNvSpPr/>
          <p:nvPr/>
        </p:nvSpPr>
        <p:spPr>
          <a:xfrm>
            <a:off x="0" y="1714320"/>
            <a:ext cx="9143640" cy="822960"/>
          </a:xfrm>
          <a:prstGeom prst="rect">
            <a:avLst/>
          </a:prstGeom>
          <a:gradFill>
            <a:gsLst>
              <a:gs pos="0">
                <a:srgbClr val="ffe7d6"/>
              </a:gs>
              <a:gs pos="100000">
                <a:srgbClr val="ffb467"/>
              </a:gs>
            </a:gsLst>
            <a:lin ang="5400000"/>
          </a:gradFill>
          <a:ln w="10080">
            <a:solidFill>
              <a:srgbClr val="f0a22e"/>
            </a:solidFill>
            <a:round/>
          </a:ln>
        </p:spPr>
        <p:txBody>
          <a:bodyPr/>
          <a:p>
            <a:pPr algn="ctr"/>
            <a:r>
              <a:rPr b="1" lang="ru-RU" sz="4800">
                <a:solidFill>
                  <a:srgbClr val="000000"/>
                </a:solidFill>
                <a:latin typeface="Times New Roman"/>
              </a:rPr>
              <a:t>«Буквосочетания ЧК, ЧН, ЧТ»</a:t>
            </a:r>
            <a:endParaRPr/>
          </a:p>
        </p:txBody>
      </p:sp>
      <p:pic>
        <p:nvPicPr>
          <p:cNvPr descr="" id="134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6357960" y="4857840"/>
            <a:ext cx="2428560" cy="1785600"/>
          </a:xfrm>
          <a:prstGeom prst="rect">
            <a:avLst/>
          </a:prstGeom>
        </p:spPr>
      </p:pic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lang="ru-RU" sz="4000">
                <a:solidFill>
                  <a:srgbClr val="000000"/>
                </a:solidFill>
                <a:latin typeface="Franklin Gothic Medium"/>
              </a:rPr>
              <a:t>Работа в учебнике стр.111 упр.4</a:t>
            </a:r>
            <a:endParaRPr/>
          </a:p>
        </p:txBody>
      </p:sp>
      <p:pic>
        <p:nvPicPr>
          <p:cNvPr descr="" id="175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6929280" y="4929120"/>
            <a:ext cx="2214360" cy="1714320"/>
          </a:xfrm>
          <a:prstGeom prst="rect">
            <a:avLst/>
          </a:prstGeom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lang="ru-RU" sz="4000">
                <a:solidFill>
                  <a:srgbClr val="000000"/>
                </a:solidFill>
                <a:latin typeface="Franklin Gothic Medium"/>
              </a:rPr>
              <a:t>Орфоэпический словарь с.136</a:t>
            </a:r>
            <a:endParaRPr/>
          </a:p>
        </p:txBody>
      </p:sp>
      <p:pic>
        <p:nvPicPr>
          <p:cNvPr descr="" id="177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285840" y="2357280"/>
            <a:ext cx="5500440" cy="941400"/>
          </a:xfrm>
          <a:prstGeom prst="rect">
            <a:avLst/>
          </a:prstGeom>
        </p:spPr>
      </p:pic>
      <p:pic>
        <p:nvPicPr>
          <p:cNvPr descr="" id="178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28760" y="3571920"/>
            <a:ext cx="6281280" cy="856800"/>
          </a:xfrm>
          <a:prstGeom prst="rect">
            <a:avLst/>
          </a:prstGeom>
        </p:spPr>
      </p:pic>
      <p:pic>
        <p:nvPicPr>
          <p:cNvPr descr="" id="179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14240" y="4643280"/>
            <a:ext cx="5635440" cy="856800"/>
          </a:xfrm>
          <a:prstGeom prst="rect">
            <a:avLst/>
          </a:prstGeom>
        </p:spPr>
      </p:pic>
      <p:pic>
        <p:nvPicPr>
          <p:cNvPr descr="" id="180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6357960" y="4357800"/>
            <a:ext cx="2571480" cy="2071440"/>
          </a:xfrm>
          <a:prstGeom prst="rect">
            <a:avLst/>
          </a:prstGeom>
        </p:spPr>
      </p:pic>
    </p:spTree>
  </p:cSld>
  <p:timing>
    <p:tnLst>
      <p:par>
        <p:cTn dur="indefinite" id="144" nodeType="tmRoot" restart="never">
          <p:childTnLst>
            <p:seq>
              <p:cTn dur="indefinite" id="145" nodeType="mainSeq">
                <p:childTnLst>
                  <p:par>
                    <p:cTn fill="hold" id="146">
                      <p:stCondLst>
                        <p:cond delay="indefinite"/>
                      </p:stCondLst>
                      <p:childTnLst>
                        <p:par>
                          <p:cTn fill="hold" id="147">
                            <p:stCondLst>
                              <p:cond delay="0"/>
                            </p:stCondLst>
                            <p:childTnLst>
                              <p:par>
                                <p:cTn fill="hold" id="148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2000" fill="freeze" id="15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1">
                      <p:stCondLst>
                        <p:cond delay="indefinite"/>
                      </p:stCondLst>
                      <p:childTnLst>
                        <p:par>
                          <p:cTn fill="hold" id="152">
                            <p:stCondLst>
                              <p:cond delay="0"/>
                            </p:stCondLst>
                            <p:childTnLst>
                              <p:par>
                                <p:cTn fill="hold" id="153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2000" fill="freeze" id="155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6">
                      <p:stCondLst>
                        <p:cond delay="indefinite"/>
                      </p:stCondLst>
                      <p:childTnLst>
                        <p:par>
                          <p:cTn fill="hold" id="157">
                            <p:stCondLst>
                              <p:cond delay="0"/>
                            </p:stCondLst>
                            <p:childTnLst>
                              <p:par>
                                <p:cTn fill="hold" id="158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2000" fill="freeze" id="16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1">
                      <p:stCondLst>
                        <p:cond delay="indefinite"/>
                      </p:stCondLst>
                      <p:childTnLst>
                        <p:par>
                          <p:cTn fill="hold" id="162">
                            <p:stCondLst>
                              <p:cond delay="0"/>
                            </p:stCondLst>
                            <p:childTnLst>
                              <p:par>
                                <p:cTn fill="hold" id="163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2000" fill="freeze" id="165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457200" y="642960"/>
            <a:ext cx="8686440" cy="83772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lang="ru-RU" sz="4400">
                <a:solidFill>
                  <a:srgbClr val="000000"/>
                </a:solidFill>
                <a:latin typeface="Franklin Gothic Medium"/>
              </a:rPr>
              <a:t>Работа в учебнике стр.111 упр.5</a:t>
            </a:r>
            <a:r>
              <a:rPr lang="ru-RU" sz="4400">
                <a:solidFill>
                  <a:srgbClr val="000000"/>
                </a:solidFill>
                <a:latin typeface="Franklin Gothic Medium"/>
              </a:rPr>
              <a:t>
</a:t>
            </a:r>
            <a:r>
              <a:rPr lang="ru-RU" sz="3600">
                <a:solidFill>
                  <a:srgbClr val="4e3b30"/>
                </a:solidFill>
                <a:latin typeface="Franklin Gothic Medium"/>
              </a:rPr>
              <a:t>
</a:t>
            </a:r>
            <a:endParaRPr/>
          </a:p>
        </p:txBody>
      </p:sp>
      <p:sp>
        <p:nvSpPr>
          <p:cNvPr id="182" name="Line 2"/>
          <p:cNvSpPr/>
          <p:nvPr/>
        </p:nvSpPr>
        <p:spPr>
          <a:xfrm>
            <a:off x="1785600" y="3071520"/>
            <a:ext cx="1357560" cy="1800"/>
          </a:xfrm>
          <a:prstGeom prst="line">
            <a:avLst/>
          </a:prstGeom>
          <a:ln w="38160">
            <a:solidFill>
              <a:srgbClr val="000000"/>
            </a:solidFill>
            <a:round/>
          </a:ln>
        </p:spPr>
      </p:sp>
      <p:sp>
        <p:nvSpPr>
          <p:cNvPr id="183" name="Line 3"/>
          <p:cNvSpPr/>
          <p:nvPr/>
        </p:nvSpPr>
        <p:spPr>
          <a:xfrm>
            <a:off x="5286240" y="3143160"/>
            <a:ext cx="1357200" cy="1440"/>
          </a:xfrm>
          <a:prstGeom prst="line">
            <a:avLst/>
          </a:prstGeom>
          <a:ln w="38160">
            <a:solidFill>
              <a:srgbClr val="000000"/>
            </a:solidFill>
            <a:round/>
          </a:ln>
        </p:spPr>
      </p:sp>
      <p:pic>
        <p:nvPicPr>
          <p:cNvPr descr="" id="184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6643800" y="4643280"/>
            <a:ext cx="2214360" cy="1714320"/>
          </a:xfrm>
          <a:prstGeom prst="rect">
            <a:avLst/>
          </a:prstGeom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428760" y="285840"/>
            <a:ext cx="8362800" cy="1142640"/>
          </a:xfrm>
          <a:prstGeom prst="rect">
            <a:avLst/>
          </a:prstGeom>
        </p:spPr>
        <p:txBody>
          <a:bodyPr anchor="ctr" bIns="45000" lIns="90000" rIns="90000" tIns="45000"/>
          <a:p>
            <a:pPr algn="ctr"/>
            <a:r>
              <a:rPr lang="ru-RU" sz="3600">
                <a:solidFill>
                  <a:srgbClr val="4e3b30"/>
                </a:solidFill>
                <a:latin typeface="Franklin Gothic Medium"/>
              </a:rPr>
              <a:t> </a:t>
            </a:r>
            <a:r>
              <a:rPr lang="ru-RU" sz="4000">
                <a:solidFill>
                  <a:srgbClr val="000000"/>
                </a:solidFill>
                <a:latin typeface="Franklin Gothic Medium"/>
              </a:rPr>
              <a:t>звуко-буквенный анализ слова               </a:t>
            </a:r>
            <a:r>
              <a:rPr b="1" lang="ru-RU" sz="5300">
                <a:solidFill>
                  <a:srgbClr val="000000"/>
                </a:solidFill>
                <a:latin typeface="Franklin Gothic Medium"/>
              </a:rPr>
              <a:t>печка</a:t>
            </a:r>
            <a:endParaRPr/>
          </a:p>
        </p:txBody>
      </p:sp>
      <p:sp>
        <p:nvSpPr>
          <p:cNvPr id="186" name="TextShape 2"/>
          <p:cNvSpPr txBox="1"/>
          <p:nvPr/>
        </p:nvSpPr>
        <p:spPr>
          <a:xfrm>
            <a:off x="1571760" y="1571760"/>
            <a:ext cx="7571880" cy="528588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3200">
                <a:solidFill>
                  <a:srgbClr val="000000"/>
                </a:solidFill>
                <a:latin typeface="Franklin Gothic Book"/>
              </a:rPr>
              <a:t>печ/ка </a:t>
            </a:r>
            <a:r>
              <a:rPr b="1" lang="ru-RU" sz="3200">
                <a:solidFill>
                  <a:srgbClr val="002060"/>
                </a:solidFill>
                <a:latin typeface="Franklin Gothic Book"/>
              </a:rPr>
              <a:t>– [</a:t>
            </a:r>
            <a:r>
              <a:rPr b="1" lang="ru-RU" sz="3200">
                <a:solidFill>
                  <a:srgbClr val="000000"/>
                </a:solidFill>
                <a:latin typeface="Franklin Gothic Book"/>
              </a:rPr>
              <a:t>п’</a:t>
            </a:r>
            <a:r>
              <a:rPr b="1" lang="ru-RU" sz="3200">
                <a:solidFill>
                  <a:srgbClr val="ff0000"/>
                </a:solidFill>
                <a:latin typeface="Franklin Gothic Book"/>
              </a:rPr>
              <a:t>э</a:t>
            </a:r>
            <a:r>
              <a:rPr b="1" lang="ru-RU" sz="3200">
                <a:solidFill>
                  <a:srgbClr val="000000"/>
                </a:solidFill>
                <a:latin typeface="Franklin Gothic Book"/>
              </a:rPr>
              <a:t>ч</a:t>
            </a:r>
            <a:r>
              <a:rPr b="1" lang="ru-RU" sz="3200">
                <a:solidFill>
                  <a:srgbClr val="534b38"/>
                </a:solidFill>
                <a:latin typeface="Franklin Gothic Book"/>
              </a:rPr>
              <a:t>’</a:t>
            </a:r>
            <a:r>
              <a:rPr b="1" lang="ru-RU" sz="3200">
                <a:solidFill>
                  <a:srgbClr val="000000"/>
                </a:solidFill>
                <a:latin typeface="Franklin Gothic Book"/>
              </a:rPr>
              <a:t>к</a:t>
            </a:r>
            <a:r>
              <a:rPr b="1" lang="ru-RU" sz="3200">
                <a:solidFill>
                  <a:srgbClr val="ff0000"/>
                </a:solidFill>
                <a:latin typeface="Franklin Gothic Book"/>
              </a:rPr>
              <a:t>а</a:t>
            </a:r>
            <a:r>
              <a:rPr b="1" lang="ru-RU" sz="3200">
                <a:solidFill>
                  <a:srgbClr val="002060"/>
                </a:solidFill>
                <a:latin typeface="Franklin Gothic Book"/>
              </a:rPr>
              <a:t>] -</a:t>
            </a:r>
            <a:r>
              <a:rPr b="1" lang="ru-RU" sz="3200">
                <a:solidFill>
                  <a:srgbClr val="000000"/>
                </a:solidFill>
                <a:latin typeface="Franklin Gothic Book"/>
              </a:rPr>
              <a:t>2 слога,</a:t>
            </a:r>
            <a:endParaRPr/>
          </a:p>
          <a:p>
            <a:r>
              <a:rPr b="1" lang="ru-RU" sz="3200">
                <a:solidFill>
                  <a:srgbClr val="000000"/>
                </a:solidFill>
                <a:latin typeface="Franklin Gothic Book"/>
              </a:rPr>
              <a:t>п- [п’] – согл., глух. парн., мягк. парн.</a:t>
            </a:r>
            <a:endParaRPr/>
          </a:p>
          <a:p>
            <a:r>
              <a:rPr b="1" lang="ru-RU" sz="3200">
                <a:solidFill>
                  <a:srgbClr val="000000"/>
                </a:solidFill>
                <a:latin typeface="Franklin Gothic Book"/>
              </a:rPr>
              <a:t>е- [э]- гласн. удар.</a:t>
            </a:r>
            <a:endParaRPr/>
          </a:p>
          <a:p>
            <a:r>
              <a:rPr b="1" lang="ru-RU" sz="3200">
                <a:solidFill>
                  <a:srgbClr val="000000"/>
                </a:solidFill>
                <a:latin typeface="Franklin Gothic Book"/>
              </a:rPr>
              <a:t>ч - [ч’]- согл., глух. непарн., мягк. непарн.</a:t>
            </a:r>
            <a:endParaRPr/>
          </a:p>
          <a:p>
            <a:r>
              <a:rPr b="1" lang="ru-RU" sz="3200">
                <a:solidFill>
                  <a:srgbClr val="000000"/>
                </a:solidFill>
                <a:latin typeface="Franklin Gothic Book"/>
              </a:rPr>
              <a:t>к - [к]- согл., глух. парн., твёр. парн.</a:t>
            </a:r>
            <a:endParaRPr/>
          </a:p>
          <a:p>
            <a:r>
              <a:rPr b="1" lang="ru-RU" sz="3200" u="sng">
                <a:solidFill>
                  <a:srgbClr val="000000"/>
                </a:solidFill>
                <a:latin typeface="Franklin Gothic Book"/>
              </a:rPr>
              <a:t>а - [а] – гласн., безудар.</a:t>
            </a:r>
            <a:endParaRPr/>
          </a:p>
          <a:p>
            <a:r>
              <a:rPr b="1" lang="ru-RU" sz="3200">
                <a:solidFill>
                  <a:srgbClr val="000000"/>
                </a:solidFill>
                <a:latin typeface="Franklin Gothic Book"/>
              </a:rPr>
              <a:t>5 б., 5   зв.</a:t>
            </a:r>
            <a:endParaRPr/>
          </a:p>
          <a:p>
            <a:endParaRPr/>
          </a:p>
          <a:p>
            <a:endParaRPr/>
          </a:p>
        </p:txBody>
      </p:sp>
      <p:pic>
        <p:nvPicPr>
          <p:cNvPr descr="" id="187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285840" y="857160"/>
            <a:ext cx="1142640" cy="1428480"/>
          </a:xfrm>
          <a:prstGeom prst="rect">
            <a:avLst/>
          </a:prstGeom>
          <a:ln w="88920">
            <a:solidFill>
              <a:srgbClr val="ffffff"/>
            </a:solidFill>
            <a:miter/>
          </a:ln>
        </p:spPr>
      </p:pic>
      <p:sp>
        <p:nvSpPr>
          <p:cNvPr id="188" name="Line 3"/>
          <p:cNvSpPr/>
          <p:nvPr/>
        </p:nvSpPr>
        <p:spPr>
          <a:xfrm flipV="1">
            <a:off x="2357280" y="2714400"/>
            <a:ext cx="144000" cy="216000"/>
          </a:xfrm>
          <a:prstGeom prst="line">
            <a:avLst/>
          </a:prstGeom>
          <a:ln w="15840">
            <a:solidFill>
              <a:srgbClr val="ff0000"/>
            </a:solidFill>
            <a:round/>
          </a:ln>
        </p:spPr>
      </p:sp>
      <p:sp>
        <p:nvSpPr>
          <p:cNvPr id="189" name="Line 4"/>
          <p:cNvSpPr/>
          <p:nvPr/>
        </p:nvSpPr>
        <p:spPr>
          <a:xfrm flipV="1">
            <a:off x="2071440" y="1500120"/>
            <a:ext cx="144000" cy="216000"/>
          </a:xfrm>
          <a:prstGeom prst="line">
            <a:avLst/>
          </a:prstGeom>
          <a:ln w="15840">
            <a:solidFill>
              <a:srgbClr val="ff0000"/>
            </a:solidFill>
            <a:round/>
          </a:ln>
        </p:spPr>
      </p:sp>
      <p:sp>
        <p:nvSpPr>
          <p:cNvPr id="190" name="Line 5"/>
          <p:cNvSpPr/>
          <p:nvPr/>
        </p:nvSpPr>
        <p:spPr>
          <a:xfrm flipV="1">
            <a:off x="3929040" y="1500120"/>
            <a:ext cx="144000" cy="216000"/>
          </a:xfrm>
          <a:prstGeom prst="line">
            <a:avLst/>
          </a:prstGeom>
          <a:ln w="15840">
            <a:solidFill>
              <a:srgbClr val="ff0000"/>
            </a:solidFill>
            <a:round/>
          </a:ln>
        </p:spPr>
      </p:sp>
      <p:pic>
        <p:nvPicPr>
          <p:cNvPr descr="" id="19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0" y="4786200"/>
            <a:ext cx="1832400" cy="1717920"/>
          </a:xfrm>
          <a:prstGeom prst="rect">
            <a:avLst/>
          </a:prstGeom>
        </p:spPr>
      </p:pic>
    </p:spTree>
  </p:cSld>
  <p:timing>
    <p:tnLst>
      <p:par>
        <p:cTn dur="indefinite" id="166" nodeType="tmRoot" restart="never">
          <p:childTnLst>
            <p:seq>
              <p:cTn dur="indefinite" id="167" nodeType="mainSeq">
                <p:childTnLst>
                  <p:par>
                    <p:cTn fill="hold" id="168">
                      <p:stCondLst>
                        <p:cond delay="indefinite"/>
                      </p:stCondLst>
                      <p:childTnLst>
                        <p:par>
                          <p:cTn fill="hold" id="169">
                            <p:stCondLst>
                              <p:cond delay="0"/>
                            </p:stCondLst>
                            <p:childTnLst>
                              <p:par>
                                <p:cTn fill="hold" id="17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72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73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4">
                      <p:stCondLst>
                        <p:cond delay="indefinite"/>
                      </p:stCondLst>
                      <p:childTnLst>
                        <p:par>
                          <p:cTn fill="hold" id="175">
                            <p:stCondLst>
                              <p:cond delay="0"/>
                            </p:stCondLst>
                            <p:childTnLst>
                              <p:par>
                                <p:cTn fill="hold" id="176" nodeType="clickEffect" presetClass="entr" presetID="2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2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dur="80" fill="freeze" id="178"/>
                                        <p:tgtEl>
                                          <p:spTgt spid="186">
                                            <p:txEl>
                                              <p:pRg end="29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dur="80" fill="freeze" id="179"/>
                                        <p:tgtEl>
                                          <p:spTgt spid="186">
                                            <p:txEl>
                                              <p:pRg end="29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fill="freeze" id="180"/>
                                        <p:tgtEl>
                                          <p:spTgt spid="186">
                                            <p:txEl>
                                              <p:pRg end="29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1">
                      <p:stCondLst>
                        <p:cond delay="indefinite"/>
                      </p:stCondLst>
                      <p:childTnLst>
                        <p:par>
                          <p:cTn fill="hold" id="182">
                            <p:stCondLst>
                              <p:cond delay="0"/>
                            </p:stCondLst>
                            <p:childTnLst>
                              <p:par>
                                <p:cTn fill="hold" id="183" nodeType="clickEffect" presetClass="entr" presetID="2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71" st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dur="80" fill="freeze" id="185"/>
                                        <p:tgtEl>
                                          <p:spTgt spid="186">
                                            <p:txEl>
                                              <p:pRg end="71" st="2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dur="80" fill="freeze" id="186"/>
                                        <p:tgtEl>
                                          <p:spTgt spid="186">
                                            <p:txEl>
                                              <p:pRg end="71" st="2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fill="freeze" id="187"/>
                                        <p:tgtEl>
                                          <p:spTgt spid="186">
                                            <p:txEl>
                                              <p:pRg end="71" st="2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8">
                      <p:stCondLst>
                        <p:cond delay="indefinite"/>
                      </p:stCondLst>
                      <p:childTnLst>
                        <p:par>
                          <p:cTn fill="hold" id="189">
                            <p:stCondLst>
                              <p:cond delay="0"/>
                            </p:stCondLst>
                            <p:childTnLst>
                              <p:par>
                                <p:cTn fill="hold" id="190" nodeType="clickEffect" presetClass="entr" presetID="2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92" st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dur="80" fill="freeze" id="192"/>
                                        <p:tgtEl>
                                          <p:spTgt spid="186">
                                            <p:txEl>
                                              <p:pRg end="92" st="7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dur="80" fill="freeze" id="193"/>
                                        <p:tgtEl>
                                          <p:spTgt spid="186">
                                            <p:txEl>
                                              <p:pRg end="92" st="7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fill="freeze" id="194"/>
                                        <p:tgtEl>
                                          <p:spTgt spid="186">
                                            <p:txEl>
                                              <p:pRg end="92" st="7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5">
                      <p:stCondLst>
                        <p:cond delay="indefinite"/>
                      </p:stCondLst>
                      <p:childTnLst>
                        <p:par>
                          <p:cTn fill="hold" id="196">
                            <p:stCondLst>
                              <p:cond delay="0"/>
                            </p:stCondLst>
                            <p:childTnLst>
                              <p:par>
                                <p:cTn fill="hold" id="197" nodeType="clickEffect" presetClass="entr" presetID="2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138" st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dur="80" fill="freeze" id="199"/>
                                        <p:tgtEl>
                                          <p:spTgt spid="186">
                                            <p:txEl>
                                              <p:pRg end="138" st="9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dur="80" fill="freeze" id="200"/>
                                        <p:tgtEl>
                                          <p:spTgt spid="186">
                                            <p:txEl>
                                              <p:pRg end="138" st="9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fill="freeze" id="201"/>
                                        <p:tgtEl>
                                          <p:spTgt spid="186">
                                            <p:txEl>
                                              <p:pRg end="138" st="9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2">
                      <p:stCondLst>
                        <p:cond delay="indefinite"/>
                      </p:stCondLst>
                      <p:childTnLst>
                        <p:par>
                          <p:cTn fill="hold" id="203">
                            <p:stCondLst>
                              <p:cond delay="0"/>
                            </p:stCondLst>
                            <p:childTnLst>
                              <p:par>
                                <p:cTn fill="hold" id="204" nodeType="clickEffect" presetClass="entr" presetID="2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179" st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dur="80" fill="freeze" id="206"/>
                                        <p:tgtEl>
                                          <p:spTgt spid="186">
                                            <p:txEl>
                                              <p:pRg end="179" st="13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dur="80" fill="freeze" id="207"/>
                                        <p:tgtEl>
                                          <p:spTgt spid="186">
                                            <p:txEl>
                                              <p:pRg end="179" st="13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fill="freeze" id="208"/>
                                        <p:tgtEl>
                                          <p:spTgt spid="186">
                                            <p:txEl>
                                              <p:pRg end="179" st="13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9">
                      <p:stCondLst>
                        <p:cond delay="indefinite"/>
                      </p:stCondLst>
                      <p:childTnLst>
                        <p:par>
                          <p:cTn fill="hold" id="210">
                            <p:stCondLst>
                              <p:cond delay="0"/>
                            </p:stCondLst>
                            <p:childTnLst>
                              <p:par>
                                <p:cTn fill="hold" id="211" nodeType="clickEffect" presetClass="entr" presetID="2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206" st="1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dur="80" fill="freeze" id="213"/>
                                        <p:tgtEl>
                                          <p:spTgt spid="186">
                                            <p:txEl>
                                              <p:pRg end="206" st="17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dur="80" fill="freeze" id="214"/>
                                        <p:tgtEl>
                                          <p:spTgt spid="186">
                                            <p:txEl>
                                              <p:pRg end="206" st="17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fill="freeze" id="215"/>
                                        <p:tgtEl>
                                          <p:spTgt spid="186">
                                            <p:txEl>
                                              <p:pRg end="206" st="17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6">
                      <p:stCondLst>
                        <p:cond delay="indefinite"/>
                      </p:stCondLst>
                      <p:childTnLst>
                        <p:par>
                          <p:cTn fill="hold" id="217">
                            <p:stCondLst>
                              <p:cond delay="0"/>
                            </p:stCondLst>
                            <p:childTnLst>
                              <p:par>
                                <p:cTn fill="hold" id="218" nodeType="clickEffect" presetClass="entr" presetID="2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220" st="2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dur="80" fill="freeze" id="220"/>
                                        <p:tgtEl>
                                          <p:spTgt spid="186">
                                            <p:txEl>
                                              <p:pRg end="220" st="20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dur="80" fill="freeze" id="221"/>
                                        <p:tgtEl>
                                          <p:spTgt spid="186">
                                            <p:txEl>
                                              <p:pRg end="220" st="20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fill="freeze" id="222"/>
                                        <p:tgtEl>
                                          <p:spTgt spid="186">
                                            <p:txEl>
                                              <p:pRg end="220" st="20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457200" y="0"/>
            <a:ext cx="8229240" cy="83628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lang="ru-RU" sz="4400">
                <a:solidFill>
                  <a:srgbClr val="000000"/>
                </a:solidFill>
                <a:latin typeface="Franklin Gothic Medium"/>
              </a:rPr>
              <a:t>Работа в тетради</a:t>
            </a:r>
            <a:endParaRPr/>
          </a:p>
        </p:txBody>
      </p:sp>
      <p:sp>
        <p:nvSpPr>
          <p:cNvPr id="193" name="CustomShape 2"/>
          <p:cNvSpPr/>
          <p:nvPr/>
        </p:nvSpPr>
        <p:spPr>
          <a:xfrm>
            <a:off x="467640" y="3285000"/>
            <a:ext cx="8208720" cy="22849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3600">
                <a:solidFill>
                  <a:srgbClr val="000000"/>
                </a:solidFill>
                <a:latin typeface="Franklin Gothic Book"/>
              </a:rPr>
              <a:t>Составь из слогов слова и напиши</a:t>
            </a:r>
            <a:endParaRPr/>
          </a:p>
          <a:p>
            <a:r>
              <a:rPr b="1" i="1" lang="ru-RU" sz="3600">
                <a:solidFill>
                  <a:srgbClr val="7030a0"/>
                </a:solidFill>
                <a:latin typeface="Franklin Gothic Book"/>
              </a:rPr>
              <a:t>Бочка,</a:t>
            </a:r>
            <a:endParaRPr/>
          </a:p>
          <a:p>
            <a:endParaRPr/>
          </a:p>
        </p:txBody>
      </p:sp>
      <p:sp>
        <p:nvSpPr>
          <p:cNvPr id="194" name="Line 3"/>
          <p:cNvSpPr/>
          <p:nvPr/>
        </p:nvSpPr>
        <p:spPr>
          <a:xfrm>
            <a:off x="539280" y="4365000"/>
            <a:ext cx="7849080" cy="0"/>
          </a:xfrm>
          <a:prstGeom prst="line">
            <a:avLst/>
          </a:prstGeom>
          <a:ln w="10080">
            <a:solidFill>
              <a:srgbClr val="f0a22e"/>
            </a:solidFill>
            <a:round/>
          </a:ln>
        </p:spPr>
      </p:sp>
      <p:pic>
        <p:nvPicPr>
          <p:cNvPr descr="" id="19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9640" y="4725000"/>
            <a:ext cx="1254600" cy="1140480"/>
          </a:xfrm>
          <a:prstGeom prst="rect">
            <a:avLst/>
          </a:prstGeom>
          <a:ln w="88920">
            <a:solidFill>
              <a:srgbClr val="ffffff"/>
            </a:solidFill>
            <a:miter/>
          </a:ln>
        </p:spPr>
      </p:pic>
      <p:pic>
        <p:nvPicPr>
          <p:cNvPr descr="" id="196" name="Рисунок 9"/>
          <p:cNvPicPr/>
          <p:nvPr/>
        </p:nvPicPr>
        <p:blipFill>
          <a:blip r:embed="rId2"/>
          <a:stretch>
            <a:fillRect/>
          </a:stretch>
        </p:blipFill>
        <p:spPr>
          <a:xfrm>
            <a:off x="1403640" y="4509000"/>
            <a:ext cx="1357560" cy="1107720"/>
          </a:xfrm>
          <a:prstGeom prst="rect">
            <a:avLst/>
          </a:prstGeom>
          <a:ln w="88920">
            <a:solidFill>
              <a:srgbClr val="ffffff"/>
            </a:solidFill>
            <a:miter/>
          </a:ln>
        </p:spPr>
      </p:pic>
      <p:pic>
        <p:nvPicPr>
          <p:cNvPr descr="" id="197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843640" y="4581000"/>
            <a:ext cx="1095120" cy="1428480"/>
          </a:xfrm>
          <a:prstGeom prst="rect">
            <a:avLst/>
          </a:prstGeom>
        </p:spPr>
      </p:pic>
      <p:pic>
        <p:nvPicPr>
          <p:cNvPr descr="" id="198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3996000" y="4437000"/>
            <a:ext cx="1533240" cy="1428480"/>
          </a:xfrm>
          <a:prstGeom prst="rect">
            <a:avLst/>
          </a:prstGeom>
          <a:ln w="88920">
            <a:solidFill>
              <a:srgbClr val="ffffff"/>
            </a:solidFill>
            <a:miter/>
          </a:ln>
        </p:spPr>
      </p:pic>
      <p:pic>
        <p:nvPicPr>
          <p:cNvPr descr="" id="19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5508000" y="4869000"/>
            <a:ext cx="1499400" cy="1124280"/>
          </a:xfrm>
          <a:prstGeom prst="rect">
            <a:avLst/>
          </a:prstGeom>
          <a:ln w="88920">
            <a:solidFill>
              <a:srgbClr val="ffffff"/>
            </a:solidFill>
            <a:miter/>
          </a:ln>
        </p:spPr>
      </p:pic>
      <p:pic>
        <p:nvPicPr>
          <p:cNvPr descr="" id="200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7020360" y="4365000"/>
            <a:ext cx="1904760" cy="1428480"/>
          </a:xfrm>
          <a:prstGeom prst="rect">
            <a:avLst/>
          </a:prstGeom>
        </p:spPr>
      </p:pic>
      <p:sp>
        <p:nvSpPr>
          <p:cNvPr id="201" name="CustomShape 4"/>
          <p:cNvSpPr/>
          <p:nvPr/>
        </p:nvSpPr>
        <p:spPr>
          <a:xfrm>
            <a:off x="323640" y="6237360"/>
            <a:ext cx="8568720" cy="10652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3200">
                <a:solidFill>
                  <a:srgbClr val="7030a0"/>
                </a:solidFill>
                <a:latin typeface="Franklin Gothic Book"/>
              </a:rPr>
              <a:t>Какое слово имеет несколько значений?</a:t>
            </a:r>
            <a:endParaRPr/>
          </a:p>
        </p:txBody>
      </p:sp>
    </p:spTree>
  </p:cSld>
  <p:timing>
    <p:tnLst>
      <p:par>
        <p:cTn dur="indefinite" id="223" nodeType="tmRoot" restart="never">
          <p:childTnLst>
            <p:seq>
              <p:cTn dur="indefinite" id="224" nodeType="mainSeq">
                <p:childTnLst>
                  <p:par>
                    <p:cTn fill="hold" id="225">
                      <p:stCondLst>
                        <p:cond delay="indefinite"/>
                      </p:stCondLst>
                      <p:childTnLst>
                        <p:par>
                          <p:cTn fill="hold" id="226">
                            <p:stCondLst>
                              <p:cond delay="0"/>
                            </p:stCondLst>
                            <p:childTnLst>
                              <p:par>
                                <p:cTn fill="hold" id="22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29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3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1">
                      <p:stCondLst>
                        <p:cond delay="indefinite"/>
                      </p:stCondLst>
                      <p:childTnLst>
                        <p:par>
                          <p:cTn fill="hold" id="232">
                            <p:stCondLst>
                              <p:cond delay="0"/>
                            </p:stCondLst>
                            <p:childTnLst>
                              <p:par>
                                <p:cTn fill="hold" id="23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35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36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7">
                      <p:stCondLst>
                        <p:cond delay="indefinite"/>
                      </p:stCondLst>
                      <p:childTnLst>
                        <p:par>
                          <p:cTn fill="hold" id="238">
                            <p:stCondLst>
                              <p:cond delay="0"/>
                            </p:stCondLst>
                            <p:childTnLst>
                              <p:par>
                                <p:cTn fill="hold" id="23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41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42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3">
                      <p:stCondLst>
                        <p:cond delay="indefinite"/>
                      </p:stCondLst>
                      <p:childTnLst>
                        <p:par>
                          <p:cTn fill="hold" id="244">
                            <p:stCondLst>
                              <p:cond delay="0"/>
                            </p:stCondLst>
                            <p:childTnLst>
                              <p:par>
                                <p:cTn fill="hold" id="24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47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48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9">
                      <p:stCondLst>
                        <p:cond delay="indefinite"/>
                      </p:stCondLst>
                      <p:childTnLst>
                        <p:par>
                          <p:cTn fill="hold" id="250">
                            <p:stCondLst>
                              <p:cond delay="0"/>
                            </p:stCondLst>
                            <p:childTnLst>
                              <p:par>
                                <p:cTn fill="hold" id="25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53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54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5">
                      <p:stCondLst>
                        <p:cond delay="indefinite"/>
                      </p:stCondLst>
                      <p:childTnLst>
                        <p:par>
                          <p:cTn fill="hold" id="256">
                            <p:stCondLst>
                              <p:cond delay="0"/>
                            </p:stCondLst>
                            <p:childTnLst>
                              <p:par>
                                <p:cTn fill="hold" id="25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59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6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1">
                      <p:stCondLst>
                        <p:cond delay="indefinite"/>
                      </p:stCondLst>
                      <p:childTnLst>
                        <p:par>
                          <p:cTn fill="hold" id="262">
                            <p:stCondLst>
                              <p:cond delay="0"/>
                            </p:stCondLst>
                            <p:childTnLst>
                              <p:par>
                                <p:cTn fill="hold" id="263" nodeType="clickEffect" presetClass="entr" presetID="2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dur="80" fill="freeze" id="265"/>
                                        <p:tgtEl>
                                          <p:spTgt spid="2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dur="80" fill="freeze" id="266"/>
                                        <p:tgtEl>
                                          <p:spTgt spid="2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fill="freeze" id="267"/>
                                        <p:tgtEl>
                                          <p:spTgt spid="2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571320" y="285840"/>
            <a:ext cx="6838560" cy="837720"/>
          </a:xfrm>
          <a:prstGeom prst="rect">
            <a:avLst/>
          </a:prstGeom>
        </p:spPr>
        <p:txBody>
          <a:bodyPr anchor="ctr" bIns="45000" lIns="90000" rIns="90000" tIns="45000"/>
          <a:p>
            <a:pPr algn="ctr"/>
            <a:r>
              <a:rPr lang="ru-RU" sz="4400">
                <a:solidFill>
                  <a:srgbClr val="000000"/>
                </a:solidFill>
                <a:latin typeface="Franklin Gothic Medium"/>
              </a:rPr>
              <a:t>Проверка </a:t>
            </a:r>
            <a:endParaRPr/>
          </a:p>
        </p:txBody>
      </p:sp>
      <p:sp>
        <p:nvSpPr>
          <p:cNvPr id="203" name="TextShape 2"/>
          <p:cNvSpPr txBox="1"/>
          <p:nvPr/>
        </p:nvSpPr>
        <p:spPr>
          <a:xfrm>
            <a:off x="285840" y="1214280"/>
            <a:ext cx="8362800" cy="228528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70000"/>
              <a:buFont charset="2" typeface="Wingdings 2"/>
              <a:buChar char=""/>
            </a:pPr>
            <a:r>
              <a:rPr b="1" lang="ru-RU" sz="4800">
                <a:solidFill>
                  <a:srgbClr val="7030a0"/>
                </a:solidFill>
                <a:latin typeface="Franklin Gothic Book"/>
              </a:rPr>
              <a:t>Бо</a:t>
            </a:r>
            <a:r>
              <a:rPr b="1" lang="ru-RU" sz="4800">
                <a:solidFill>
                  <a:srgbClr val="ff0000"/>
                </a:solidFill>
                <a:latin typeface="Franklin Gothic Book"/>
              </a:rPr>
              <a:t>чк</a:t>
            </a:r>
            <a:r>
              <a:rPr b="1" lang="ru-RU" sz="4800">
                <a:solidFill>
                  <a:srgbClr val="7030a0"/>
                </a:solidFill>
                <a:latin typeface="Franklin Gothic Book"/>
              </a:rPr>
              <a:t>а, ту</a:t>
            </a:r>
            <a:r>
              <a:rPr b="1" lang="ru-RU" sz="4800">
                <a:solidFill>
                  <a:srgbClr val="ff0000"/>
                </a:solidFill>
                <a:latin typeface="Franklin Gothic Book"/>
              </a:rPr>
              <a:t>чк</a:t>
            </a:r>
            <a:r>
              <a:rPr b="1" lang="ru-RU" sz="4800">
                <a:solidFill>
                  <a:srgbClr val="7030a0"/>
                </a:solidFill>
                <a:latin typeface="Franklin Gothic Book"/>
              </a:rPr>
              <a:t>а, ко</a:t>
            </a:r>
            <a:r>
              <a:rPr b="1" lang="ru-RU" sz="4800">
                <a:solidFill>
                  <a:srgbClr val="ff0000"/>
                </a:solidFill>
                <a:latin typeface="Franklin Gothic Book"/>
              </a:rPr>
              <a:t>чк</a:t>
            </a:r>
            <a:r>
              <a:rPr b="1" lang="ru-RU" sz="4800">
                <a:solidFill>
                  <a:srgbClr val="7030a0"/>
                </a:solidFill>
                <a:latin typeface="Franklin Gothic Book"/>
              </a:rPr>
              <a:t>а, све</a:t>
            </a:r>
            <a:r>
              <a:rPr b="1" lang="ru-RU" sz="4800">
                <a:solidFill>
                  <a:srgbClr val="ff0000"/>
                </a:solidFill>
                <a:latin typeface="Franklin Gothic Book"/>
              </a:rPr>
              <a:t>чк</a:t>
            </a:r>
            <a:r>
              <a:rPr b="1" lang="ru-RU" sz="4800">
                <a:solidFill>
                  <a:srgbClr val="7030a0"/>
                </a:solidFill>
                <a:latin typeface="Franklin Gothic Book"/>
              </a:rPr>
              <a:t>а, пе</a:t>
            </a:r>
            <a:r>
              <a:rPr b="1" lang="ru-RU" sz="4800">
                <a:solidFill>
                  <a:srgbClr val="ff0000"/>
                </a:solidFill>
                <a:latin typeface="Franklin Gothic Book"/>
              </a:rPr>
              <a:t>чк</a:t>
            </a:r>
            <a:r>
              <a:rPr b="1" lang="ru-RU" sz="4800">
                <a:solidFill>
                  <a:srgbClr val="7030a0"/>
                </a:solidFill>
                <a:latin typeface="Franklin Gothic Book"/>
              </a:rPr>
              <a:t>а, гре</a:t>
            </a:r>
            <a:r>
              <a:rPr b="1" lang="ru-RU" sz="4800">
                <a:solidFill>
                  <a:srgbClr val="ff0000"/>
                </a:solidFill>
                <a:latin typeface="Franklin Gothic Book"/>
              </a:rPr>
              <a:t>чк</a:t>
            </a:r>
            <a:r>
              <a:rPr b="1" lang="ru-RU" sz="4800">
                <a:solidFill>
                  <a:srgbClr val="7030a0"/>
                </a:solidFill>
                <a:latin typeface="Franklin Gothic Book"/>
              </a:rPr>
              <a:t>а, то</a:t>
            </a:r>
            <a:r>
              <a:rPr b="1" lang="ru-RU" sz="4800">
                <a:solidFill>
                  <a:srgbClr val="ff0000"/>
                </a:solidFill>
                <a:latin typeface="Franklin Gothic Book"/>
              </a:rPr>
              <a:t>чк</a:t>
            </a:r>
            <a:r>
              <a:rPr b="1" lang="ru-RU" sz="4800">
                <a:solidFill>
                  <a:srgbClr val="7030a0"/>
                </a:solidFill>
                <a:latin typeface="Franklin Gothic Book"/>
              </a:rPr>
              <a:t>а, по</a:t>
            </a:r>
            <a:r>
              <a:rPr b="1" lang="ru-RU" sz="4800">
                <a:solidFill>
                  <a:srgbClr val="ff0000"/>
                </a:solidFill>
                <a:latin typeface="Franklin Gothic Book"/>
              </a:rPr>
              <a:t>чк</a:t>
            </a:r>
            <a:r>
              <a:rPr b="1" lang="ru-RU" sz="4800">
                <a:solidFill>
                  <a:srgbClr val="7030a0"/>
                </a:solidFill>
                <a:latin typeface="Franklin Gothic Book"/>
              </a:rPr>
              <a:t>а, но</a:t>
            </a:r>
            <a:r>
              <a:rPr b="1" lang="ru-RU" sz="4800">
                <a:solidFill>
                  <a:srgbClr val="ff0000"/>
                </a:solidFill>
                <a:latin typeface="Franklin Gothic Book"/>
              </a:rPr>
              <a:t>чк</a:t>
            </a:r>
            <a:r>
              <a:rPr b="1" lang="ru-RU" sz="4800">
                <a:solidFill>
                  <a:srgbClr val="7030a0"/>
                </a:solidFill>
                <a:latin typeface="Franklin Gothic Book"/>
              </a:rPr>
              <a:t>а, до</a:t>
            </a:r>
            <a:r>
              <a:rPr b="1" lang="ru-RU" sz="4800">
                <a:solidFill>
                  <a:srgbClr val="ff0000"/>
                </a:solidFill>
                <a:latin typeface="Franklin Gothic Book"/>
              </a:rPr>
              <a:t>чк</a:t>
            </a:r>
            <a:r>
              <a:rPr b="1" lang="ru-RU" sz="4800">
                <a:solidFill>
                  <a:srgbClr val="7030a0"/>
                </a:solidFill>
                <a:latin typeface="Franklin Gothic Book"/>
              </a:rPr>
              <a:t>а, ре</a:t>
            </a:r>
            <a:r>
              <a:rPr b="1" lang="ru-RU" sz="4800">
                <a:solidFill>
                  <a:srgbClr val="ff0000"/>
                </a:solidFill>
                <a:latin typeface="Franklin Gothic Book"/>
              </a:rPr>
              <a:t>чк</a:t>
            </a:r>
            <a:r>
              <a:rPr b="1" lang="ru-RU" sz="4800">
                <a:solidFill>
                  <a:srgbClr val="7030a0"/>
                </a:solidFill>
                <a:latin typeface="Franklin Gothic Book"/>
              </a:rPr>
              <a:t>а.</a:t>
            </a:r>
            <a:endParaRPr/>
          </a:p>
        </p:txBody>
      </p:sp>
      <p:pic>
        <p:nvPicPr>
          <p:cNvPr descr="" id="204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6084000" y="3752640"/>
            <a:ext cx="2664000" cy="2497320"/>
          </a:xfrm>
          <a:prstGeom prst="rect">
            <a:avLst/>
          </a:prstGeom>
          <a:ln w="190440">
            <a:solidFill>
              <a:srgbClr val="c8c6bd"/>
            </a:solidFill>
            <a:miter/>
          </a:ln>
        </p:spPr>
      </p:pic>
      <p:sp>
        <p:nvSpPr>
          <p:cNvPr id="205" name="CustomShape 3"/>
          <p:cNvSpPr/>
          <p:nvPr/>
        </p:nvSpPr>
        <p:spPr>
          <a:xfrm>
            <a:off x="3643200" y="4429080"/>
            <a:ext cx="2664000" cy="9133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5400">
                <a:solidFill>
                  <a:srgbClr val="000000"/>
                </a:solidFill>
                <a:latin typeface="Franklin Gothic Book"/>
              </a:rPr>
              <a:t>почка</a:t>
            </a:r>
            <a:endParaRPr/>
          </a:p>
        </p:txBody>
      </p:sp>
      <p:pic>
        <p:nvPicPr>
          <p:cNvPr descr="" id="20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85840" y="3857760"/>
            <a:ext cx="3602160" cy="2133000"/>
          </a:xfrm>
          <a:prstGeom prst="rect">
            <a:avLst/>
          </a:prstGeom>
          <a:ln w="190440">
            <a:solidFill>
              <a:srgbClr val="c8c6bd"/>
            </a:solidFill>
            <a:miter/>
          </a:ln>
        </p:spPr>
      </p:pic>
    </p:spTree>
  </p:cSld>
  <p:timing>
    <p:tnLst>
      <p:par>
        <p:cTn dur="indefinite" id="268" nodeType="tmRoot" restart="never">
          <p:childTnLst>
            <p:seq>
              <p:cTn dur="indefinite" id="269" nodeType="mainSeq">
                <p:childTnLst>
                  <p:par>
                    <p:cTn fill="hold" id="270">
                      <p:stCondLst>
                        <p:cond delay="indefinite"/>
                      </p:stCondLst>
                      <p:childTnLst>
                        <p:par>
                          <p:cTn fill="hold" id="271">
                            <p:stCondLst>
                              <p:cond delay="0"/>
                            </p:stCondLst>
                            <p:childTnLst>
                              <p:par>
                                <p:cTn fill="hold" id="272" nodeType="clickEffect" presetClass="entr" presetID="2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7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dur="80" fill="freeze" id="274"/>
                                        <p:tgtEl>
                                          <p:spTgt spid="203">
                                            <p:txEl>
                                              <p:pRg end="79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dur="80" fill="freeze" id="275"/>
                                        <p:tgtEl>
                                          <p:spTgt spid="203">
                                            <p:txEl>
                                              <p:pRg end="79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fill="freeze" id="276"/>
                                        <p:tgtEl>
                                          <p:spTgt spid="203">
                                            <p:txEl>
                                              <p:pRg end="79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7">
                      <p:stCondLst>
                        <p:cond delay="indefinite"/>
                      </p:stCondLst>
                      <p:childTnLst>
                        <p:par>
                          <p:cTn fill="hold" id="278">
                            <p:stCondLst>
                              <p:cond delay="0"/>
                            </p:stCondLst>
                            <p:childTnLst>
                              <p:par>
                                <p:cTn fill="hold" id="27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6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81"/>
                                        <p:tgtEl>
                                          <p:spTgt spid="205">
                                            <p:txEl>
                                              <p:pRg end="6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82"/>
                                        <p:tgtEl>
                                          <p:spTgt spid="205">
                                            <p:txEl>
                                              <p:pRg end="6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3">
                      <p:stCondLst>
                        <p:cond delay="indefinite"/>
                      </p:stCondLst>
                      <p:childTnLst>
                        <p:par>
                          <p:cTn fill="hold" id="284">
                            <p:stCondLst>
                              <p:cond delay="0"/>
                            </p:stCondLst>
                            <p:childTnLst>
                              <p:par>
                                <p:cTn fill="hold" id="28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dur="500" fill="freeze" id="287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8">
                      <p:stCondLst>
                        <p:cond delay="indefinite"/>
                      </p:stCondLst>
                      <p:childTnLst>
                        <p:par>
                          <p:cTn fill="hold" id="289">
                            <p:stCondLst>
                              <p:cond delay="0"/>
                            </p:stCondLst>
                            <p:childTnLst>
                              <p:par>
                                <p:cTn fill="hold" id="29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dur="500" fill="freeze" id="292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anchor="ctr" bIns="45000" lIns="90000" rIns="90000" tIns="45000"/>
          <a:p>
            <a:pPr algn="ctr"/>
            <a:r>
              <a:rPr lang="ru-RU" sz="4000">
                <a:solidFill>
                  <a:srgbClr val="000000"/>
                </a:solidFill>
                <a:latin typeface="Franklin Gothic Medium"/>
              </a:rPr>
              <a:t>Подведение итогов урока</a:t>
            </a:r>
            <a:endParaRPr/>
          </a:p>
        </p:txBody>
      </p:sp>
      <p:sp>
        <p:nvSpPr>
          <p:cNvPr id="208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70000"/>
              <a:buFont charset="2" typeface="Wingdings 2"/>
              <a:buChar char=""/>
            </a:pPr>
            <a:r>
              <a:rPr b="1" lang="ru-RU" sz="5400">
                <a:solidFill>
                  <a:srgbClr val="000000"/>
                </a:solidFill>
                <a:latin typeface="Franklin Gothic Book"/>
              </a:rPr>
              <a:t>Что нового узнали?</a:t>
            </a:r>
            <a:endParaRPr/>
          </a:p>
          <a:p>
            <a:pPr>
              <a:buSzPct val="70000"/>
              <a:buFont charset="2" typeface="Wingdings 2"/>
              <a:buChar char=""/>
            </a:pPr>
            <a:r>
              <a:rPr b="1" lang="ru-RU" sz="5400">
                <a:solidFill>
                  <a:srgbClr val="000000"/>
                </a:solidFill>
                <a:latin typeface="Franklin Gothic Book"/>
              </a:rPr>
              <a:t>Почему надо запомнить написание буквосочетаний чк, чн, чт?</a:t>
            </a:r>
            <a:endParaRPr/>
          </a:p>
          <a:p>
            <a:endParaRPr/>
          </a:p>
        </p:txBody>
      </p:sp>
      <p:pic>
        <p:nvPicPr>
          <p:cNvPr descr="" id="209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6215040" y="4572000"/>
            <a:ext cx="2214360" cy="1714320"/>
          </a:xfrm>
          <a:prstGeom prst="rect">
            <a:avLst/>
          </a:prstGeom>
        </p:spPr>
      </p:pic>
      <p:sp>
        <p:nvSpPr>
          <p:cNvPr id="210" name="CustomShape 3"/>
          <p:cNvSpPr/>
          <p:nvPr/>
        </p:nvSpPr>
        <p:spPr>
          <a:xfrm>
            <a:off x="-423000" y="428760"/>
            <a:ext cx="10094040" cy="914760"/>
          </a:xfrm>
          <a:prstGeom prst="rect">
            <a:avLst/>
          </a:prstGeom>
          <a:gradFill>
            <a:gsLst>
              <a:gs pos="0">
                <a:srgbClr val="ffe7d6"/>
              </a:gs>
              <a:gs pos="100000">
                <a:srgbClr val="ffb467"/>
              </a:gs>
            </a:gsLst>
            <a:lin ang="5400000"/>
          </a:gradFill>
          <a:ln w="10080">
            <a:solidFill>
              <a:srgbClr val="f0a22e"/>
            </a:solidFill>
            <a:round/>
          </a:ln>
        </p:spPr>
        <p:txBody>
          <a:bodyPr wrap="none"/>
          <a:p>
            <a:pPr algn="ctr"/>
            <a:r>
              <a:rPr b="1" lang="ru-RU" sz="5400">
                <a:solidFill>
                  <a:srgbClr val="000000"/>
                </a:solidFill>
                <a:latin typeface="Franklin Gothic Book"/>
              </a:rPr>
              <a:t>Подведение итогов урока</a:t>
            </a:r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1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143240" y="2286000"/>
            <a:ext cx="3785760" cy="3214440"/>
          </a:xfrm>
          <a:prstGeom prst="rect">
            <a:avLst/>
          </a:prstGeom>
        </p:spPr>
      </p:pic>
      <p:sp>
        <p:nvSpPr>
          <p:cNvPr id="212" name="TextShape 1"/>
          <p:cNvSpPr txBox="1"/>
          <p:nvPr/>
        </p:nvSpPr>
        <p:spPr>
          <a:xfrm>
            <a:off x="914400" y="274680"/>
            <a:ext cx="7772040" cy="939600"/>
          </a:xfrm>
          <a:prstGeom prst="rect">
            <a:avLst/>
          </a:prstGeom>
        </p:spPr>
        <p:txBody>
          <a:bodyPr anchor="ctr" bIns="45000" lIns="90000" rIns="90000" tIns="45000"/>
          <a:p>
            <a:endParaRPr/>
          </a:p>
        </p:txBody>
      </p:sp>
      <p:sp>
        <p:nvSpPr>
          <p:cNvPr id="213" name="TextShape 2"/>
          <p:cNvSpPr txBox="1"/>
          <p:nvPr/>
        </p:nvSpPr>
        <p:spPr>
          <a:xfrm>
            <a:off x="928800" y="1285920"/>
            <a:ext cx="7772040" cy="4233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9600">
                <a:solidFill>
                  <a:srgbClr val="c00000"/>
                </a:solidFill>
                <a:latin typeface="Monotype Corsiva"/>
              </a:rPr>
              <a:t>Молодцы!</a:t>
            </a:r>
            <a:endParaRPr/>
          </a:p>
        </p:txBody>
      </p:sp>
      <p:pic>
        <p:nvPicPr>
          <p:cNvPr descr="" id="214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42960" y="4143240"/>
            <a:ext cx="2642760" cy="2214360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714240" y="1571760"/>
            <a:ext cx="8429400" cy="33822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5400">
                <a:solidFill>
                  <a:srgbClr val="000000"/>
                </a:solidFill>
                <a:latin typeface="Times New Roman"/>
              </a:rPr>
              <a:t>" Громко прозвенел звонок,</a:t>
            </a:r>
            <a:endParaRPr/>
          </a:p>
          <a:p>
            <a:r>
              <a:rPr lang="ru-RU" sz="5400">
                <a:solidFill>
                  <a:srgbClr val="000000"/>
                </a:solidFill>
                <a:latin typeface="Times New Roman"/>
              </a:rPr>
              <a:t>   </a:t>
            </a:r>
            <a:r>
              <a:rPr lang="ru-RU" sz="5400">
                <a:solidFill>
                  <a:srgbClr val="000000"/>
                </a:solidFill>
                <a:latin typeface="Times New Roman"/>
              </a:rPr>
              <a:t>Начинается урок.</a:t>
            </a:r>
            <a:endParaRPr/>
          </a:p>
          <a:p>
            <a:r>
              <a:rPr lang="ru-RU" sz="5400">
                <a:solidFill>
                  <a:srgbClr val="000000"/>
                </a:solidFill>
                <a:latin typeface="Times New Roman"/>
              </a:rPr>
              <a:t>   </a:t>
            </a:r>
            <a:r>
              <a:rPr lang="ru-RU" sz="5400">
                <a:solidFill>
                  <a:srgbClr val="000000"/>
                </a:solidFill>
                <a:latin typeface="Times New Roman"/>
              </a:rPr>
              <a:t>Слушаем, запоминаем,</a:t>
            </a:r>
            <a:endParaRPr/>
          </a:p>
          <a:p>
            <a:r>
              <a:rPr lang="ru-RU" sz="540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ru-RU" sz="5400">
                <a:solidFill>
                  <a:srgbClr val="000000"/>
                </a:solidFill>
                <a:latin typeface="Times New Roman"/>
              </a:rPr>
              <a:t>Ни минуты не теряем! "</a:t>
            </a:r>
            <a:endParaRPr/>
          </a:p>
        </p:txBody>
      </p:sp>
      <p:pic>
        <p:nvPicPr>
          <p:cNvPr descr="" id="13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85840" y="357120"/>
            <a:ext cx="1289520" cy="1397880"/>
          </a:xfrm>
          <a:prstGeom prst="rect">
            <a:avLst/>
          </a:prstGeom>
        </p:spPr>
      </p:pic>
      <p:pic>
        <p:nvPicPr>
          <p:cNvPr descr="" id="137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357960" y="4857840"/>
            <a:ext cx="2428560" cy="178560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457200" y="332640"/>
            <a:ext cx="8229240" cy="1079640"/>
          </a:xfrm>
          <a:prstGeom prst="rect">
            <a:avLst/>
          </a:prstGeom>
        </p:spPr>
        <p:txBody>
          <a:bodyPr anchor="ctr" bIns="45000" lIns="90000" rIns="90000" tIns="45000"/>
          <a:p>
            <a:endParaRPr/>
          </a:p>
        </p:txBody>
      </p:sp>
      <p:sp>
        <p:nvSpPr>
          <p:cNvPr id="139" name="TextShape 2"/>
          <p:cNvSpPr txBox="1"/>
          <p:nvPr/>
        </p:nvSpPr>
        <p:spPr>
          <a:xfrm>
            <a:off x="457200" y="1484640"/>
            <a:ext cx="4402440" cy="20880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3200">
                <a:solidFill>
                  <a:srgbClr val="000000"/>
                </a:solidFill>
                <a:latin typeface="Franklin Gothic Book"/>
              </a:rPr>
              <a:t>Любит с куклами играть,</a:t>
            </a:r>
            <a:endParaRPr/>
          </a:p>
          <a:p>
            <a:r>
              <a:rPr b="1" lang="ru-RU" sz="3200">
                <a:solidFill>
                  <a:srgbClr val="000000"/>
                </a:solidFill>
                <a:latin typeface="Franklin Gothic Book"/>
              </a:rPr>
              <a:t> </a:t>
            </a:r>
            <a:r>
              <a:rPr b="1" lang="ru-RU" sz="3200">
                <a:solidFill>
                  <a:srgbClr val="000000"/>
                </a:solidFill>
                <a:latin typeface="Franklin Gothic Book"/>
              </a:rPr>
              <a:t>И косички заплетать.</a:t>
            </a:r>
            <a:endParaRPr/>
          </a:p>
          <a:p>
            <a:r>
              <a:rPr b="1" lang="ru-RU" sz="3200">
                <a:solidFill>
                  <a:srgbClr val="000000"/>
                </a:solidFill>
                <a:latin typeface="Franklin Gothic Book"/>
              </a:rPr>
              <a:t>Таня, Света, Леночка,</a:t>
            </a:r>
            <a:endParaRPr/>
          </a:p>
          <a:p>
            <a:r>
              <a:rPr b="1" lang="ru-RU" sz="3200">
                <a:solidFill>
                  <a:srgbClr val="000000"/>
                </a:solidFill>
                <a:latin typeface="Franklin Gothic Book"/>
              </a:rPr>
              <a:t>Одним словом -  …</a:t>
            </a:r>
            <a:endParaRPr/>
          </a:p>
        </p:txBody>
      </p:sp>
      <p:pic>
        <p:nvPicPr>
          <p:cNvPr descr="" id="140" name="Рисунок 4"/>
          <p:cNvPicPr/>
          <p:nvPr/>
        </p:nvPicPr>
        <p:blipFill>
          <a:blip r:embed="rId1"/>
          <a:stretch>
            <a:fillRect/>
          </a:stretch>
        </p:blipFill>
        <p:spPr>
          <a:xfrm>
            <a:off x="395640" y="3645000"/>
            <a:ext cx="2285640" cy="3047760"/>
          </a:xfrm>
          <a:prstGeom prst="rect">
            <a:avLst/>
          </a:prstGeom>
        </p:spPr>
      </p:pic>
      <p:sp>
        <p:nvSpPr>
          <p:cNvPr id="141" name="CustomShape 3"/>
          <p:cNvSpPr/>
          <p:nvPr/>
        </p:nvSpPr>
        <p:spPr>
          <a:xfrm>
            <a:off x="2843640" y="4509000"/>
            <a:ext cx="6048360" cy="20707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6600">
                <a:solidFill>
                  <a:srgbClr val="002060"/>
                </a:solidFill>
                <a:latin typeface="Franklin Gothic Book"/>
              </a:rPr>
              <a:t>дев</a:t>
            </a:r>
            <a:r>
              <a:rPr b="1" lang="ru-RU" sz="6600">
                <a:solidFill>
                  <a:srgbClr val="ff0000"/>
                </a:solidFill>
                <a:latin typeface="Franklin Gothic Book"/>
              </a:rPr>
              <a:t>о</a:t>
            </a:r>
            <a:r>
              <a:rPr b="1" lang="ru-RU" sz="6600" u="sng">
                <a:solidFill>
                  <a:srgbClr val="002060"/>
                </a:solidFill>
                <a:latin typeface="Franklin Gothic Book"/>
              </a:rPr>
              <a:t>чк</a:t>
            </a:r>
            <a:r>
              <a:rPr b="1" lang="ru-RU" sz="6600">
                <a:solidFill>
                  <a:srgbClr val="002060"/>
                </a:solidFill>
                <a:latin typeface="Franklin Gothic Book"/>
              </a:rPr>
              <a:t>а </a:t>
            </a:r>
            <a:r>
              <a:rPr b="1" i="1" lang="ru-RU" sz="4400">
                <a:solidFill>
                  <a:srgbClr val="002060"/>
                </a:solidFill>
                <a:latin typeface="Franklin Gothic Book"/>
              </a:rPr>
              <a:t>-</a:t>
            </a:r>
            <a:r>
              <a:rPr b="1" i="1" lang="ru-RU" sz="6600">
                <a:solidFill>
                  <a:srgbClr val="002060"/>
                </a:solidFill>
                <a:latin typeface="Franklin Gothic Book"/>
              </a:rPr>
              <a:t> </a:t>
            </a:r>
            <a:r>
              <a:rPr b="1" i="1" lang="ru-RU" sz="3200">
                <a:solidFill>
                  <a:srgbClr val="002060"/>
                </a:solidFill>
                <a:latin typeface="Franklin Gothic Book"/>
              </a:rPr>
              <a:t>ребёнок или подросток женского пола</a:t>
            </a:r>
            <a:endParaRPr/>
          </a:p>
        </p:txBody>
      </p:sp>
      <p:sp>
        <p:nvSpPr>
          <p:cNvPr id="142" name="Line 4"/>
          <p:cNvSpPr/>
          <p:nvPr/>
        </p:nvSpPr>
        <p:spPr>
          <a:xfrm flipH="1">
            <a:off x="3635640" y="4365000"/>
            <a:ext cx="360000" cy="50400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pic>
        <p:nvPicPr>
          <p:cNvPr descr="" id="14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652000" y="1052640"/>
            <a:ext cx="3059640" cy="4031640"/>
          </a:xfrm>
          <a:prstGeom prst="rect">
            <a:avLst/>
          </a:prstGeom>
        </p:spPr>
      </p:pic>
      <p:sp>
        <p:nvSpPr>
          <p:cNvPr id="144" name="CustomShape 5"/>
          <p:cNvSpPr/>
          <p:nvPr/>
        </p:nvSpPr>
        <p:spPr>
          <a:xfrm>
            <a:off x="506880" y="285840"/>
            <a:ext cx="7338600" cy="914760"/>
          </a:xfrm>
          <a:prstGeom prst="rect">
            <a:avLst/>
          </a:prstGeom>
          <a:gradFill>
            <a:gsLst>
              <a:gs pos="0">
                <a:srgbClr val="fae4d5"/>
              </a:gs>
              <a:gs pos="100000">
                <a:srgbClr val="efa96e"/>
              </a:gs>
            </a:gsLst>
            <a:lin ang="5400000"/>
          </a:gradFill>
          <a:ln w="10080">
            <a:solidFill>
              <a:srgbClr val="c3986d"/>
            </a:solidFill>
            <a:round/>
          </a:ln>
        </p:spPr>
        <p:txBody>
          <a:bodyPr wrap="none"/>
          <a:p>
            <a:pPr algn="ctr"/>
            <a:r>
              <a:rPr b="1" lang="ru-RU" sz="5400">
                <a:solidFill>
                  <a:srgbClr val="000000"/>
                </a:solidFill>
                <a:latin typeface="Franklin Gothic Book"/>
              </a:rPr>
              <a:t>Словарная работа</a:t>
            </a:r>
            <a:endParaRPr/>
          </a:p>
        </p:txBody>
      </p:sp>
      <p:sp>
        <p:nvSpPr>
          <p:cNvPr id="145" name="CustomShape 6"/>
          <p:cNvSpPr/>
          <p:nvPr/>
        </p:nvSpPr>
        <p:spPr>
          <a:xfrm>
            <a:off x="6357960" y="5072040"/>
            <a:ext cx="2428560" cy="356760"/>
          </a:xfrm>
          <a:prstGeom prst="rect">
            <a:avLst/>
          </a:prstGeom>
          <a:solidFill>
            <a:srgbClr val="f0a22e"/>
          </a:solidFill>
          <a:ln w="25560">
            <a:solidFill>
              <a:srgbClr val="b17722"/>
            </a:solidFill>
            <a:round/>
          </a:ln>
        </p:spPr>
      </p:sp>
      <p:sp>
        <p:nvSpPr>
          <p:cNvPr id="146" name="CustomShape 7"/>
          <p:cNvSpPr/>
          <p:nvPr/>
        </p:nvSpPr>
        <p:spPr>
          <a:xfrm>
            <a:off x="2928960" y="5715000"/>
            <a:ext cx="4785840" cy="499680"/>
          </a:xfrm>
          <a:prstGeom prst="rect">
            <a:avLst/>
          </a:prstGeom>
          <a:solidFill>
            <a:srgbClr val="f0a22e"/>
          </a:solidFill>
          <a:ln w="25560">
            <a:solidFill>
              <a:srgbClr val="b17722"/>
            </a:solidFill>
            <a:round/>
          </a:ln>
        </p:spPr>
      </p:sp>
      <p:pic>
        <p:nvPicPr>
          <p:cNvPr descr="" id="147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858080" y="5214960"/>
            <a:ext cx="1044000" cy="1416240"/>
          </a:xfrm>
          <a:prstGeom prst="rect">
            <a:avLst/>
          </a:prstGeom>
        </p:spPr>
      </p:pic>
    </p:spTree>
  </p:cSld>
  <p:timing>
    <p:tnLst>
      <p:par>
        <p:cTn dur="indefinite" id="3" nodeType="tmRoot" restart="never">
          <p:childTnLst>
            <p:seq>
              <p:cTn dur="indefinite" id="4" nodeType="mainSeq">
                <p:childTnLst>
                  <p:par>
                    <p:cTn fill="hold" id="5">
                      <p:stCondLst>
                        <p:cond delay="indefinite"/>
                      </p:stCondLst>
                      <p:childTnLst>
                        <p:par>
                          <p:cTn fill="hold" id="6">
                            <p:stCondLst>
                              <p:cond delay="0"/>
                            </p:stCondLst>
                            <p:childTnLst>
                              <p:par>
                                <p:cTn fill="hold" id="7" nodeType="clickEffect" presetClass="entr" presetID="2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24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dur="80" fill="freeze" id="9"/>
                                        <p:tgtEl>
                                          <p:spTgt spid="139">
                                            <p:txEl>
                                              <p:pRg end="24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dur="80" fill="freeze" id="10"/>
                                        <p:tgtEl>
                                          <p:spTgt spid="139">
                                            <p:txEl>
                                              <p:pRg end="24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fill="freeze" id="11"/>
                                        <p:tgtEl>
                                          <p:spTgt spid="139">
                                            <p:txEl>
                                              <p:pRg end="24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clickEffect" presetClass="entr" presetID="2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46" st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dur="80" fill="freeze" id="16"/>
                                        <p:tgtEl>
                                          <p:spTgt spid="139">
                                            <p:txEl>
                                              <p:pRg end="46" st="2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dur="80" fill="freeze" id="17"/>
                                        <p:tgtEl>
                                          <p:spTgt spid="139">
                                            <p:txEl>
                                              <p:pRg end="46" st="2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fill="freeze" id="18"/>
                                        <p:tgtEl>
                                          <p:spTgt spid="139">
                                            <p:txEl>
                                              <p:pRg end="46" st="2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2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68" st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dur="80" fill="freeze" id="23"/>
                                        <p:tgtEl>
                                          <p:spTgt spid="139">
                                            <p:txEl>
                                              <p:pRg end="68" st="4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dur="80" fill="freeze" id="24"/>
                                        <p:tgtEl>
                                          <p:spTgt spid="139">
                                            <p:txEl>
                                              <p:pRg end="68" st="4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fill="freeze" id="25"/>
                                        <p:tgtEl>
                                          <p:spTgt spid="139">
                                            <p:txEl>
                                              <p:pRg end="68" st="4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2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86" st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dur="80" fill="freeze" id="30"/>
                                        <p:tgtEl>
                                          <p:spTgt spid="139">
                                            <p:txEl>
                                              <p:pRg end="86" st="6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dur="80" fill="freeze" id="31"/>
                                        <p:tgtEl>
                                          <p:spTgt spid="139">
                                            <p:txEl>
                                              <p:pRg end="86" st="6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fill="freeze" id="32"/>
                                        <p:tgtEl>
                                          <p:spTgt spid="139">
                                            <p:txEl>
                                              <p:pRg end="86" st="6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dur="500" fill="freeze" id="37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dur="500" fill="freeze" id="42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2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dur="80" fill="freeze" id="47"/>
                                        <p:tgtEl>
                                          <p:spTgt spid="1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dur="80" fill="freeze" id="48"/>
                                        <p:tgtEl>
                                          <p:spTgt spid="1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fill="freeze" id="49"/>
                                        <p:tgtEl>
                                          <p:spTgt spid="1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>
                      <p:stCondLst>
                        <p:cond delay="indefinite"/>
                      </p:stCondLst>
                      <p:childTnLst>
                        <p:par>
                          <p:cTn fill="hold" id="51">
                            <p:stCondLst>
                              <p:cond delay="0"/>
                            </p:stCondLst>
                            <p:childTnLst>
                              <p:par>
                                <p:cTn fill="hold" id="52" nodeType="clickEffect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in">
                                      <p:cBhvr additive="repl">
                                        <p:cTn dur="500" fill="freeze" id="53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>
                      <p:stCondLst>
                        <p:cond delay="indefinite"/>
                      </p:stCondLst>
                      <p:childTnLst>
                        <p:par>
                          <p:cTn fill="hold" id="56">
                            <p:stCondLst>
                              <p:cond delay="0"/>
                            </p:stCondLst>
                            <p:childTnLst>
                              <p:par>
                                <p:cTn fill="hold" id="57" nodeType="clickEffect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in">
                                      <p:cBhvr additive="repl">
                                        <p:cTn dur="500" fill="freeze" id="58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4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571760" y="1857240"/>
            <a:ext cx="5688360" cy="3071520"/>
          </a:xfrm>
          <a:prstGeom prst="rect">
            <a:avLst/>
          </a:prstGeom>
          <a:ln w="190440">
            <a:solidFill>
              <a:srgbClr val="c8c6bd"/>
            </a:solidFill>
            <a:miter/>
          </a:ln>
        </p:spPr>
      </p:pic>
      <p:sp>
        <p:nvSpPr>
          <p:cNvPr id="149" name="TextShape 1"/>
          <p:cNvSpPr txBox="1"/>
          <p:nvPr/>
        </p:nvSpPr>
        <p:spPr>
          <a:xfrm>
            <a:off x="457200" y="188640"/>
            <a:ext cx="8229240" cy="1151640"/>
          </a:xfrm>
          <a:prstGeom prst="rect">
            <a:avLst/>
          </a:prstGeom>
        </p:spPr>
        <p:txBody>
          <a:bodyPr anchor="ctr" bIns="45000" lIns="90000" rIns="90000" tIns="45000"/>
          <a:p>
            <a:endParaRPr/>
          </a:p>
        </p:txBody>
      </p:sp>
      <p:sp>
        <p:nvSpPr>
          <p:cNvPr id="150" name="TextShape 2"/>
          <p:cNvSpPr txBox="1"/>
          <p:nvPr/>
        </p:nvSpPr>
        <p:spPr>
          <a:xfrm>
            <a:off x="0" y="285840"/>
            <a:ext cx="8929440" cy="129564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70000"/>
              <a:buFont charset="2" typeface="Wingdings 2"/>
              <a:buChar char=""/>
            </a:pPr>
            <a:r>
              <a:rPr b="1" lang="ru-RU" sz="3200">
                <a:solidFill>
                  <a:srgbClr val="000000"/>
                </a:solidFill>
                <a:latin typeface="Franklin Gothic Book"/>
              </a:rPr>
              <a:t>Догадайся, как звали девочку из сказки Г.Х.Андерсена. Впиши в имя девочки пропущенные буквы.</a:t>
            </a:r>
            <a:endParaRPr/>
          </a:p>
        </p:txBody>
      </p:sp>
      <p:sp>
        <p:nvSpPr>
          <p:cNvPr id="151" name="CustomShape 3"/>
          <p:cNvSpPr/>
          <p:nvPr/>
        </p:nvSpPr>
        <p:spPr>
          <a:xfrm>
            <a:off x="285840" y="4857840"/>
            <a:ext cx="9143640" cy="1736280"/>
          </a:xfrm>
          <a:prstGeom prst="rect">
            <a:avLst/>
          </a:prstGeom>
        </p:spPr>
        <p:txBody>
          <a:bodyPr bIns="45000" lIns="90000" rIns="90000" tIns="45000"/>
          <a:p>
            <a:r>
              <a:rPr b="1" i="1" lang="ru-RU" sz="5400">
                <a:solidFill>
                  <a:srgbClr val="000000"/>
                </a:solidFill>
                <a:latin typeface="Franklin Gothic Book"/>
              </a:rPr>
              <a:t>Девочку звали  ..ю…о..о…а.</a:t>
            </a:r>
            <a:endParaRPr/>
          </a:p>
        </p:txBody>
      </p:sp>
      <p:pic>
        <p:nvPicPr>
          <p:cNvPr descr="" id="152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0" y="5500800"/>
            <a:ext cx="2044440" cy="113076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457200" y="188640"/>
            <a:ext cx="8229240" cy="1151640"/>
          </a:xfrm>
          <a:prstGeom prst="rect">
            <a:avLst/>
          </a:prstGeom>
        </p:spPr>
        <p:txBody>
          <a:bodyPr anchor="ctr" bIns="45000" lIns="90000" rIns="90000" tIns="45000"/>
          <a:p>
            <a:endParaRPr/>
          </a:p>
        </p:txBody>
      </p:sp>
      <p:sp>
        <p:nvSpPr>
          <p:cNvPr id="154" name="TextShape 2"/>
          <p:cNvSpPr txBox="1"/>
          <p:nvPr/>
        </p:nvSpPr>
        <p:spPr>
          <a:xfrm>
            <a:off x="428760" y="214200"/>
            <a:ext cx="8500680" cy="129564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70000"/>
              <a:buFont charset="2" typeface="Wingdings 2"/>
              <a:buChar char=""/>
            </a:pPr>
            <a:r>
              <a:rPr b="1" lang="ru-RU" sz="3200">
                <a:solidFill>
                  <a:srgbClr val="000000"/>
                </a:solidFill>
                <a:latin typeface="Franklin Gothic Book"/>
              </a:rPr>
              <a:t>Догадайся, как звали девочку из сказки Г.Х.Андерсена. Впиши в имя девочки пропущенные буквы.</a:t>
            </a:r>
            <a:endParaRPr/>
          </a:p>
        </p:txBody>
      </p:sp>
      <p:sp>
        <p:nvSpPr>
          <p:cNvPr id="155" name="CustomShape 3"/>
          <p:cNvSpPr/>
          <p:nvPr/>
        </p:nvSpPr>
        <p:spPr>
          <a:xfrm>
            <a:off x="357120" y="5715000"/>
            <a:ext cx="8500680" cy="1552680"/>
          </a:xfrm>
          <a:prstGeom prst="rect">
            <a:avLst/>
          </a:prstGeom>
        </p:spPr>
        <p:txBody>
          <a:bodyPr bIns="45000" lIns="90000" rIns="90000" tIns="45000"/>
          <a:p>
            <a:r>
              <a:rPr b="1" i="1" lang="ru-RU" sz="4800">
                <a:solidFill>
                  <a:srgbClr val="000000"/>
                </a:solidFill>
                <a:latin typeface="Franklin Gothic Book"/>
              </a:rPr>
              <a:t>Дев</a:t>
            </a:r>
            <a:r>
              <a:rPr b="1" i="1" lang="ru-RU" sz="4800">
                <a:solidFill>
                  <a:srgbClr val="c00000"/>
                </a:solidFill>
                <a:latin typeface="Franklin Gothic Book"/>
              </a:rPr>
              <a:t>о</a:t>
            </a:r>
            <a:r>
              <a:rPr b="1" i="1" lang="ru-RU" sz="4800" u="sng">
                <a:solidFill>
                  <a:srgbClr val="000000"/>
                </a:solidFill>
                <a:latin typeface="Franklin Gothic Book"/>
              </a:rPr>
              <a:t>чк</a:t>
            </a:r>
            <a:r>
              <a:rPr b="1" i="1" lang="ru-RU" sz="4800">
                <a:solidFill>
                  <a:srgbClr val="000000"/>
                </a:solidFill>
                <a:latin typeface="Franklin Gothic Book"/>
              </a:rPr>
              <a:t>у звали  </a:t>
            </a:r>
            <a:r>
              <a:rPr b="1" i="1" lang="ru-RU" sz="4800">
                <a:solidFill>
                  <a:srgbClr val="ff0000"/>
                </a:solidFill>
                <a:latin typeface="Franklin Gothic Book"/>
              </a:rPr>
              <a:t>Д</a:t>
            </a:r>
            <a:r>
              <a:rPr b="1" i="1" lang="ru-RU" sz="4800">
                <a:solidFill>
                  <a:srgbClr val="000000"/>
                </a:solidFill>
                <a:latin typeface="Franklin Gothic Book"/>
              </a:rPr>
              <a:t>ю</a:t>
            </a:r>
            <a:r>
              <a:rPr b="1" i="1" lang="ru-RU" sz="4800">
                <a:solidFill>
                  <a:srgbClr val="ff0000"/>
                </a:solidFill>
                <a:latin typeface="Franklin Gothic Book"/>
              </a:rPr>
              <a:t>йм</a:t>
            </a:r>
            <a:r>
              <a:rPr b="1" i="1" lang="ru-RU" sz="4800">
                <a:solidFill>
                  <a:srgbClr val="000000"/>
                </a:solidFill>
                <a:latin typeface="Franklin Gothic Book"/>
              </a:rPr>
              <a:t>о</a:t>
            </a:r>
            <a:r>
              <a:rPr b="1" i="1" lang="ru-RU" sz="4800">
                <a:solidFill>
                  <a:srgbClr val="ff0000"/>
                </a:solidFill>
                <a:latin typeface="Franklin Gothic Book"/>
              </a:rPr>
              <a:t>в</a:t>
            </a:r>
            <a:r>
              <a:rPr b="1" i="1" lang="ru-RU" sz="4800">
                <a:solidFill>
                  <a:srgbClr val="000000"/>
                </a:solidFill>
                <a:latin typeface="Franklin Gothic Book"/>
              </a:rPr>
              <a:t>о</a:t>
            </a:r>
            <a:r>
              <a:rPr b="1" i="1" lang="ru-RU" sz="4800">
                <a:solidFill>
                  <a:srgbClr val="ff0000"/>
                </a:solidFill>
                <a:latin typeface="Franklin Gothic Book"/>
              </a:rPr>
              <a:t>чк</a:t>
            </a:r>
            <a:r>
              <a:rPr b="1" i="1" lang="ru-RU" sz="4800">
                <a:solidFill>
                  <a:srgbClr val="000000"/>
                </a:solidFill>
                <a:latin typeface="Franklin Gothic Book"/>
              </a:rPr>
              <a:t>а</a:t>
            </a:r>
            <a:r>
              <a:rPr b="1" i="1" lang="ru-RU" sz="4800">
                <a:solidFill>
                  <a:srgbClr val="002060"/>
                </a:solidFill>
                <a:latin typeface="Franklin Gothic Book"/>
              </a:rPr>
              <a:t>.</a:t>
            </a:r>
            <a:endParaRPr/>
          </a:p>
        </p:txBody>
      </p:sp>
      <p:pic>
        <p:nvPicPr>
          <p:cNvPr descr="" id="15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14320" y="1714320"/>
            <a:ext cx="5688360" cy="3744000"/>
          </a:xfrm>
          <a:prstGeom prst="rect">
            <a:avLst/>
          </a:prstGeom>
          <a:ln w="190440">
            <a:solidFill>
              <a:srgbClr val="c8c6bd"/>
            </a:solidFill>
            <a:miter/>
          </a:ln>
        </p:spPr>
      </p:pic>
      <p:pic>
        <p:nvPicPr>
          <p:cNvPr descr="" id="157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311240" y="3000240"/>
            <a:ext cx="1832400" cy="1717920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b="1" lang="ru-RU" sz="4000">
                <a:solidFill>
                  <a:srgbClr val="000000"/>
                </a:solidFill>
                <a:latin typeface="Franklin Gothic Medium"/>
              </a:rPr>
              <a:t>Что нужно знать о написании в словах буквосочетания </a:t>
            </a:r>
            <a:r>
              <a:rPr b="1" lang="ru-RU" sz="4000" u="sng">
                <a:solidFill>
                  <a:srgbClr val="000000"/>
                </a:solidFill>
                <a:latin typeface="Franklin Gothic Medium"/>
              </a:rPr>
              <a:t>чк?</a:t>
            </a:r>
            <a:endParaRPr/>
          </a:p>
        </p:txBody>
      </p:sp>
      <p:pic>
        <p:nvPicPr>
          <p:cNvPr descr="" id="15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2071800"/>
            <a:ext cx="8857800" cy="2999880"/>
          </a:xfrm>
          <a:prstGeom prst="rect">
            <a:avLst/>
          </a:prstGeom>
        </p:spPr>
      </p:pic>
      <p:pic>
        <p:nvPicPr>
          <p:cNvPr descr="" id="160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29040" y="5715000"/>
            <a:ext cx="1056960" cy="928440"/>
          </a:xfrm>
          <a:prstGeom prst="rect">
            <a:avLst/>
          </a:prstGeom>
        </p:spPr>
      </p:pic>
    </p:spTree>
  </p:cSld>
  <p:timing>
    <p:tnLst>
      <p:par>
        <p:cTn dur="indefinite" id="60" nodeType="tmRoot" restart="never">
          <p:childTnLst>
            <p:seq>
              <p:cTn dur="indefinite" id="61" nodeType="mainSeq">
                <p:childTnLst>
                  <p:par>
                    <p:cTn fill="hold" id="62">
                      <p:stCondLst>
                        <p:cond delay="indefinite"/>
                      </p:stCondLst>
                      <p:childTnLst>
                        <p:par>
                          <p:cTn fill="hold" id="63">
                            <p:stCondLst>
                              <p:cond delay="0"/>
                            </p:stCondLst>
                            <p:childTnLst>
                              <p:par>
                                <p:cTn fill="hold" id="64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2000" fill="freeze" id="66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b="1" lang="ru-RU" sz="4000">
                <a:solidFill>
                  <a:srgbClr val="000000"/>
                </a:solidFill>
                <a:latin typeface="Franklin Gothic Medium"/>
              </a:rPr>
              <a:t>Работа в учебнике  с.113  упр.9</a:t>
            </a:r>
            <a:endParaRPr/>
          </a:p>
        </p:txBody>
      </p:sp>
      <p:pic>
        <p:nvPicPr>
          <p:cNvPr descr="" id="16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00040" y="1071720"/>
            <a:ext cx="7786440" cy="4571640"/>
          </a:xfrm>
          <a:prstGeom prst="rect">
            <a:avLst/>
          </a:prstGeom>
        </p:spPr>
      </p:pic>
      <p:pic>
        <p:nvPicPr>
          <p:cNvPr descr="" id="163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148520" y="4929120"/>
            <a:ext cx="1995120" cy="1571400"/>
          </a:xfrm>
          <a:prstGeom prst="rect">
            <a:avLst/>
          </a:prstGeom>
        </p:spPr>
      </p:pic>
      <p:sp>
        <p:nvSpPr>
          <p:cNvPr id="164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pic>
        <p:nvPicPr>
          <p:cNvPr descr="" id="16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00040" y="5857920"/>
            <a:ext cx="6248160" cy="580680"/>
          </a:xfrm>
          <a:prstGeom prst="rect">
            <a:avLst/>
          </a:prstGeom>
        </p:spPr>
      </p:pic>
    </p:spTree>
  </p:cSld>
  <p:timing>
    <p:tnLst>
      <p:par>
        <p:cTn dur="indefinite" id="67" nodeType="tmRoot" restart="never">
          <p:childTnLst>
            <p:seq>
              <p:cTn dur="indefinite" id="68" nodeType="mainSeq">
                <p:childTnLst>
                  <p:par>
                    <p:cTn fill="hold" id="69">
                      <p:stCondLst>
                        <p:cond delay="indefinite"/>
                      </p:stCondLst>
                      <p:childTnLst>
                        <p:par>
                          <p:cTn fill="hold" id="70">
                            <p:stCondLst>
                              <p:cond delay="0"/>
                            </p:stCondLst>
                            <p:childTnLst>
                              <p:par>
                                <p:cTn fill="hold" id="71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2000" fill="freeze" id="73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457200" y="714240"/>
            <a:ext cx="8686440" cy="83772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b="1" lang="ru-RU" sz="4000">
                <a:solidFill>
                  <a:srgbClr val="000000"/>
                </a:solidFill>
                <a:latin typeface="Franklin Gothic Medium"/>
              </a:rPr>
              <a:t>Работа в учебнике стр.111 упр.3</a:t>
            </a:r>
            <a:r>
              <a:rPr b="1" lang="ru-RU" sz="4000">
                <a:solidFill>
                  <a:srgbClr val="000000"/>
                </a:solidFill>
                <a:latin typeface="Franklin Gothic Medium"/>
              </a:rPr>
              <a:t>
</a:t>
            </a:r>
            <a:endParaRPr/>
          </a:p>
        </p:txBody>
      </p:sp>
      <p:pic>
        <p:nvPicPr>
          <p:cNvPr descr="" id="167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6929280" y="4929120"/>
            <a:ext cx="2214360" cy="171432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357120" y="214200"/>
            <a:ext cx="8229240" cy="1586160"/>
          </a:xfrm>
          <a:prstGeom prst="rect">
            <a:avLst/>
          </a:prstGeom>
        </p:spPr>
        <p:txBody>
          <a:bodyPr anchor="ctr" bIns="45000" lIns="90000" rIns="90000" tIns="45000"/>
          <a:p>
            <a:pPr algn="ctr"/>
            <a:r>
              <a:rPr lang="ru-RU" sz="4000">
                <a:solidFill>
                  <a:srgbClr val="000000"/>
                </a:solidFill>
                <a:latin typeface="Franklin Gothic Medium"/>
              </a:rPr>
              <a:t>Работа в учебнике стр.111 упр.3</a:t>
            </a:r>
            <a:r>
              <a:rPr lang="ru-RU" sz="4000">
                <a:solidFill>
                  <a:srgbClr val="000000"/>
                </a:solidFill>
                <a:latin typeface="Franklin Gothic Medium"/>
              </a:rPr>
              <a:t>
</a:t>
            </a:r>
            <a:r>
              <a:rPr b="1" lang="ru-RU" sz="3600">
                <a:solidFill>
                  <a:srgbClr val="000000"/>
                </a:solidFill>
                <a:latin typeface="Franklin Gothic Medium"/>
              </a:rPr>
              <a:t>Проверка </a:t>
            </a:r>
            <a:endParaRPr/>
          </a:p>
        </p:txBody>
      </p:sp>
      <p:sp>
        <p:nvSpPr>
          <p:cNvPr id="169" name="TextShape 2"/>
          <p:cNvSpPr txBox="1"/>
          <p:nvPr/>
        </p:nvSpPr>
        <p:spPr>
          <a:xfrm>
            <a:off x="214200" y="1643040"/>
            <a:ext cx="4290120" cy="639360"/>
          </a:xfrm>
          <a:prstGeom prst="rect">
            <a:avLst/>
          </a:prstGeom>
        </p:spPr>
        <p:txBody>
          <a:bodyPr anchor="ctr" bIns="45000" lIns="90000" rIns="90000" tIns="45000"/>
          <a:p>
            <a:pPr algn="ctr"/>
            <a:r>
              <a:rPr lang="ru-RU" sz="3600">
                <a:solidFill>
                  <a:srgbClr val="b17722"/>
                </a:solidFill>
                <a:latin typeface="Franklin Gothic Medium"/>
              </a:rPr>
              <a:t>Какой?</a:t>
            </a:r>
            <a:endParaRPr/>
          </a:p>
        </p:txBody>
      </p:sp>
      <p:sp>
        <p:nvSpPr>
          <p:cNvPr id="170" name="TextShape 3"/>
          <p:cNvSpPr txBox="1"/>
          <p:nvPr/>
        </p:nvSpPr>
        <p:spPr>
          <a:xfrm>
            <a:off x="4643280" y="1714320"/>
            <a:ext cx="4291920" cy="639360"/>
          </a:xfrm>
          <a:prstGeom prst="rect">
            <a:avLst/>
          </a:prstGeom>
        </p:spPr>
        <p:txBody>
          <a:bodyPr anchor="ctr" bIns="45000" lIns="90000" rIns="90000" tIns="45000"/>
          <a:p>
            <a:pPr algn="ctr"/>
            <a:r>
              <a:rPr lang="ru-RU" sz="3600">
                <a:solidFill>
                  <a:srgbClr val="9c691e"/>
                </a:solidFill>
                <a:latin typeface="Franklin Gothic Medium"/>
              </a:rPr>
              <a:t>Кто? Что?</a:t>
            </a:r>
            <a:endParaRPr/>
          </a:p>
        </p:txBody>
      </p:sp>
      <p:sp>
        <p:nvSpPr>
          <p:cNvPr id="171" name="TextShape 4"/>
          <p:cNvSpPr txBox="1"/>
          <p:nvPr/>
        </p:nvSpPr>
        <p:spPr>
          <a:xfrm>
            <a:off x="1000080" y="2286000"/>
            <a:ext cx="3453480" cy="38455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4000">
                <a:solidFill>
                  <a:srgbClr val="d38e28"/>
                </a:solidFill>
                <a:latin typeface="Franklin Gothic Book"/>
              </a:rPr>
              <a:t>По</a:t>
            </a:r>
            <a:r>
              <a:rPr b="1" lang="ru-RU" sz="4000">
                <a:solidFill>
                  <a:srgbClr val="ff0000"/>
                </a:solidFill>
                <a:latin typeface="Franklin Gothic Book"/>
              </a:rPr>
              <a:t>чт</a:t>
            </a:r>
            <a:r>
              <a:rPr b="1" lang="ru-RU" sz="4000">
                <a:solidFill>
                  <a:srgbClr val="d38e28"/>
                </a:solidFill>
                <a:latin typeface="Franklin Gothic Book"/>
              </a:rPr>
              <a:t>овый</a:t>
            </a:r>
            <a:endParaRPr/>
          </a:p>
          <a:p>
            <a:r>
              <a:rPr b="1" lang="ru-RU" sz="4000">
                <a:solidFill>
                  <a:srgbClr val="d38e28"/>
                </a:solidFill>
                <a:latin typeface="Franklin Gothic Book"/>
              </a:rPr>
              <a:t>ре</a:t>
            </a:r>
            <a:r>
              <a:rPr b="1" lang="ru-RU" sz="4000">
                <a:solidFill>
                  <a:srgbClr val="ff0000"/>
                </a:solidFill>
                <a:latin typeface="Franklin Gothic Book"/>
              </a:rPr>
              <a:t>чн</a:t>
            </a:r>
            <a:r>
              <a:rPr b="1" lang="ru-RU" sz="4000">
                <a:solidFill>
                  <a:srgbClr val="d38e28"/>
                </a:solidFill>
                <a:latin typeface="Franklin Gothic Book"/>
              </a:rPr>
              <a:t>ой</a:t>
            </a:r>
            <a:endParaRPr/>
          </a:p>
          <a:p>
            <a:r>
              <a:rPr b="1" lang="ru-RU" sz="4000">
                <a:solidFill>
                  <a:srgbClr val="d38e28"/>
                </a:solidFill>
                <a:latin typeface="Franklin Gothic Book"/>
              </a:rPr>
              <a:t>моло</a:t>
            </a:r>
            <a:r>
              <a:rPr b="1" lang="ru-RU" sz="4000">
                <a:solidFill>
                  <a:srgbClr val="ff0000"/>
                </a:solidFill>
                <a:latin typeface="Franklin Gothic Book"/>
              </a:rPr>
              <a:t>чн</a:t>
            </a:r>
            <a:r>
              <a:rPr b="1" lang="ru-RU" sz="4000">
                <a:solidFill>
                  <a:srgbClr val="d38e28"/>
                </a:solidFill>
                <a:latin typeface="Franklin Gothic Book"/>
              </a:rPr>
              <a:t>ый</a:t>
            </a:r>
            <a:endParaRPr/>
          </a:p>
          <a:p>
            <a:r>
              <a:rPr b="1" lang="ru-RU" sz="4000">
                <a:solidFill>
                  <a:srgbClr val="d38e28"/>
                </a:solidFill>
                <a:latin typeface="Franklin Gothic Book"/>
              </a:rPr>
              <a:t>стро</a:t>
            </a:r>
            <a:r>
              <a:rPr b="1" lang="ru-RU" sz="4000">
                <a:solidFill>
                  <a:srgbClr val="ff0000"/>
                </a:solidFill>
                <a:latin typeface="Franklin Gothic Book"/>
              </a:rPr>
              <a:t>чн</a:t>
            </a:r>
            <a:r>
              <a:rPr b="1" lang="ru-RU" sz="4000">
                <a:solidFill>
                  <a:srgbClr val="d38e28"/>
                </a:solidFill>
                <a:latin typeface="Franklin Gothic Book"/>
              </a:rPr>
              <a:t>ая</a:t>
            </a:r>
            <a:endParaRPr/>
          </a:p>
        </p:txBody>
      </p:sp>
      <p:sp>
        <p:nvSpPr>
          <p:cNvPr id="172" name="TextShape 5"/>
          <p:cNvSpPr txBox="1"/>
          <p:nvPr/>
        </p:nvSpPr>
        <p:spPr>
          <a:xfrm>
            <a:off x="5357880" y="2214720"/>
            <a:ext cx="3250440" cy="329040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b="1" lang="ru-RU" sz="4000">
                <a:solidFill>
                  <a:srgbClr val="d38e28"/>
                </a:solidFill>
                <a:latin typeface="Franklin Gothic Book"/>
              </a:rPr>
              <a:t>по</a:t>
            </a:r>
            <a:r>
              <a:rPr b="1" lang="ru-RU" sz="4000">
                <a:solidFill>
                  <a:srgbClr val="ff0000"/>
                </a:solidFill>
                <a:latin typeface="Franklin Gothic Book"/>
              </a:rPr>
              <a:t>чт</a:t>
            </a:r>
            <a:r>
              <a:rPr b="1" lang="ru-RU" sz="4000">
                <a:solidFill>
                  <a:srgbClr val="d38e28"/>
                </a:solidFill>
                <a:latin typeface="Franklin Gothic Book"/>
              </a:rPr>
              <a:t>а</a:t>
            </a:r>
            <a:endParaRPr/>
          </a:p>
          <a:p>
            <a:pPr algn="r"/>
            <a:r>
              <a:rPr b="1" lang="ru-RU" sz="4000">
                <a:solidFill>
                  <a:srgbClr val="d38e28"/>
                </a:solidFill>
                <a:latin typeface="Franklin Gothic Book"/>
              </a:rPr>
              <a:t>ре</a:t>
            </a:r>
            <a:r>
              <a:rPr b="1" lang="ru-RU" sz="4000">
                <a:solidFill>
                  <a:srgbClr val="ff0000"/>
                </a:solidFill>
                <a:latin typeface="Franklin Gothic Book"/>
              </a:rPr>
              <a:t>чк</a:t>
            </a:r>
            <a:r>
              <a:rPr b="1" lang="ru-RU" sz="4000">
                <a:solidFill>
                  <a:srgbClr val="d38e28"/>
                </a:solidFill>
                <a:latin typeface="Franklin Gothic Book"/>
              </a:rPr>
              <a:t>а</a:t>
            </a:r>
            <a:endParaRPr/>
          </a:p>
          <a:p>
            <a:pPr algn="r"/>
            <a:r>
              <a:rPr b="1" lang="ru-RU" sz="4000">
                <a:solidFill>
                  <a:srgbClr val="d38e28"/>
                </a:solidFill>
                <a:latin typeface="Franklin Gothic Book"/>
              </a:rPr>
              <a:t>моло</a:t>
            </a:r>
            <a:r>
              <a:rPr b="1" lang="ru-RU" sz="4000">
                <a:solidFill>
                  <a:srgbClr val="ff0000"/>
                </a:solidFill>
                <a:latin typeface="Franklin Gothic Book"/>
              </a:rPr>
              <a:t>чк</a:t>
            </a:r>
            <a:r>
              <a:rPr b="1" lang="ru-RU" sz="4000">
                <a:solidFill>
                  <a:srgbClr val="d38e28"/>
                </a:solidFill>
                <a:latin typeface="Franklin Gothic Book"/>
              </a:rPr>
              <a:t>о</a:t>
            </a:r>
            <a:endParaRPr/>
          </a:p>
          <a:p>
            <a:pPr algn="r"/>
            <a:r>
              <a:rPr b="1" lang="ru-RU" sz="4000">
                <a:solidFill>
                  <a:srgbClr val="d38e28"/>
                </a:solidFill>
                <a:latin typeface="Franklin Gothic Book"/>
              </a:rPr>
              <a:t>пти</a:t>
            </a:r>
            <a:r>
              <a:rPr b="1" lang="ru-RU" sz="4000">
                <a:solidFill>
                  <a:srgbClr val="ff0000"/>
                </a:solidFill>
                <a:latin typeface="Franklin Gothic Book"/>
              </a:rPr>
              <a:t>чк</a:t>
            </a:r>
            <a:r>
              <a:rPr b="1" lang="ru-RU" sz="4000">
                <a:solidFill>
                  <a:srgbClr val="d38e28"/>
                </a:solidFill>
                <a:latin typeface="Franklin Gothic Book"/>
              </a:rPr>
              <a:t>а</a:t>
            </a:r>
            <a:endParaRPr/>
          </a:p>
          <a:p>
            <a:pPr algn="r"/>
            <a:r>
              <a:rPr b="1" lang="ru-RU" sz="4000">
                <a:solidFill>
                  <a:srgbClr val="d38e28"/>
                </a:solidFill>
                <a:latin typeface="Franklin Gothic Book"/>
              </a:rPr>
              <a:t>стро</a:t>
            </a:r>
            <a:r>
              <a:rPr b="1" lang="ru-RU" sz="4000">
                <a:solidFill>
                  <a:srgbClr val="ff0000"/>
                </a:solidFill>
                <a:latin typeface="Franklin Gothic Book"/>
              </a:rPr>
              <a:t>чк</a:t>
            </a:r>
            <a:r>
              <a:rPr b="1" lang="ru-RU" sz="4000">
                <a:solidFill>
                  <a:srgbClr val="d38e28"/>
                </a:solidFill>
                <a:latin typeface="Franklin Gothic Book"/>
              </a:rPr>
              <a:t>а</a:t>
            </a:r>
            <a:endParaRPr/>
          </a:p>
        </p:txBody>
      </p:sp>
      <p:sp>
        <p:nvSpPr>
          <p:cNvPr id="173" name="CustomShape 6"/>
          <p:cNvSpPr/>
          <p:nvPr/>
        </p:nvSpPr>
        <p:spPr>
          <a:xfrm>
            <a:off x="179640" y="5733360"/>
            <a:ext cx="8784720" cy="9435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2800">
                <a:solidFill>
                  <a:srgbClr val="002060"/>
                </a:solidFill>
                <a:latin typeface="Franklin Gothic Book"/>
              </a:rPr>
              <a:t>Как нужно писать буквосочетания </a:t>
            </a:r>
            <a:r>
              <a:rPr b="1" lang="ru-RU" sz="2800">
                <a:solidFill>
                  <a:srgbClr val="ff0000"/>
                </a:solidFill>
                <a:latin typeface="Franklin Gothic Book"/>
              </a:rPr>
              <a:t>чк</a:t>
            </a:r>
            <a:r>
              <a:rPr b="1" lang="ru-RU" sz="2800">
                <a:solidFill>
                  <a:srgbClr val="002060"/>
                </a:solidFill>
                <a:latin typeface="Franklin Gothic Book"/>
              </a:rPr>
              <a:t>, </a:t>
            </a:r>
            <a:r>
              <a:rPr b="1" lang="ru-RU" sz="2800">
                <a:solidFill>
                  <a:srgbClr val="ff0000"/>
                </a:solidFill>
                <a:latin typeface="Franklin Gothic Book"/>
              </a:rPr>
              <a:t>чн</a:t>
            </a:r>
            <a:r>
              <a:rPr b="1" lang="ru-RU" sz="2800">
                <a:solidFill>
                  <a:srgbClr val="002060"/>
                </a:solidFill>
                <a:latin typeface="Franklin Gothic Book"/>
              </a:rPr>
              <a:t>, </a:t>
            </a:r>
            <a:r>
              <a:rPr b="1" lang="ru-RU" sz="2800">
                <a:solidFill>
                  <a:srgbClr val="ff0000"/>
                </a:solidFill>
                <a:latin typeface="Franklin Gothic Book"/>
              </a:rPr>
              <a:t>чт</a:t>
            </a:r>
            <a:r>
              <a:rPr b="1" lang="ru-RU" sz="2800">
                <a:solidFill>
                  <a:srgbClr val="002060"/>
                </a:solidFill>
                <a:latin typeface="Franklin Gothic Book"/>
              </a:rPr>
              <a:t>? Сформулируйте правило!</a:t>
            </a:r>
            <a:endParaRPr/>
          </a:p>
        </p:txBody>
      </p:sp>
    </p:spTree>
  </p:cSld>
  <p:timing>
    <p:tnLst>
      <p:par>
        <p:cTn dur="indefinite" id="74" nodeType="tmRoot" restart="never">
          <p:childTnLst>
            <p:seq>
              <p:cTn dur="indefinite" id="75" nodeType="mainSeq">
                <p:childTnLst>
                  <p:par>
                    <p:cTn fill="hold" id="76">
                      <p:stCondLst>
                        <p:cond delay="indefinite"/>
                      </p:stCondLst>
                      <p:childTnLst>
                        <p:par>
                          <p:cTn fill="hold" id="77">
                            <p:stCondLst>
                              <p:cond delay="0"/>
                            </p:stCondLst>
                            <p:childTnLst>
                              <p:par>
                                <p:cTn fill="hold" id="7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7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80"/>
                                        <p:tgtEl>
                                          <p:spTgt spid="169">
                                            <p:txEl>
                                              <p:pRg end="7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81"/>
                                        <p:tgtEl>
                                          <p:spTgt spid="169">
                                            <p:txEl>
                                              <p:pRg end="7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2">
                      <p:stCondLst>
                        <p:cond delay="indefinite"/>
                      </p:stCondLst>
                      <p:childTnLst>
                        <p:par>
                          <p:cTn fill="hold" id="83">
                            <p:stCondLst>
                              <p:cond delay="0"/>
                            </p:stCondLst>
                            <p:childTnLst>
                              <p:par>
                                <p:cTn fill="hold" id="8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1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86"/>
                                        <p:tgtEl>
                                          <p:spTgt spid="170">
                                            <p:txEl>
                                              <p:pRg end="1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87"/>
                                        <p:tgtEl>
                                          <p:spTgt spid="170">
                                            <p:txEl>
                                              <p:pRg end="1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8">
                      <p:stCondLst>
                        <p:cond delay="indefinite"/>
                      </p:stCondLst>
                      <p:childTnLst>
                        <p:par>
                          <p:cTn fill="hold" id="89">
                            <p:stCondLst>
                              <p:cond delay="0"/>
                            </p:stCondLst>
                            <p:childTnLst>
                              <p:par>
                                <p:cTn fill="hold" id="90" nodeType="clickEffect" presetClass="entr" presetID="2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dur="80" fill="freeze" id="92"/>
                                        <p:tgtEl>
                                          <p:spTgt spid="171">
                                            <p:txEl>
                                              <p:pRg end="9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dur="80" fill="freeze" id="93"/>
                                        <p:tgtEl>
                                          <p:spTgt spid="171">
                                            <p:txEl>
                                              <p:pRg end="9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fill="freeze" id="94"/>
                                        <p:tgtEl>
                                          <p:spTgt spid="171">
                                            <p:txEl>
                                              <p:pRg end="9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  <p:par>
                                <p:cTn fill="hold" id="95" nodeType="withEffect" presetClass="entr" presetID="2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16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dur="80" fill="freeze" id="97"/>
                                        <p:tgtEl>
                                          <p:spTgt spid="171">
                                            <p:txEl>
                                              <p:pRg end="16" st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dur="80" fill="freeze" id="98"/>
                                        <p:tgtEl>
                                          <p:spTgt spid="171">
                                            <p:txEl>
                                              <p:pRg end="16" st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fill="freeze" id="99"/>
                                        <p:tgtEl>
                                          <p:spTgt spid="171">
                                            <p:txEl>
                                              <p:pRg end="16" st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  <p:par>
                                <p:cTn fill="hold" id="100" nodeType="withEffect" presetClass="entr" presetID="2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25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dur="80" fill="freeze" id="102"/>
                                        <p:tgtEl>
                                          <p:spTgt spid="171">
                                            <p:txEl>
                                              <p:pRg end="25" st="1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dur="80" fill="freeze" id="103"/>
                                        <p:tgtEl>
                                          <p:spTgt spid="171">
                                            <p:txEl>
                                              <p:pRg end="25" st="1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fill="freeze" id="104"/>
                                        <p:tgtEl>
                                          <p:spTgt spid="171">
                                            <p:txEl>
                                              <p:pRg end="25" st="1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  <p:par>
                                <p:cTn fill="hold" id="105" nodeType="withEffect" presetClass="entr" presetID="2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34" st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dur="80" fill="freeze" id="107"/>
                                        <p:tgtEl>
                                          <p:spTgt spid="171">
                                            <p:txEl>
                                              <p:pRg end="34" st="2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dur="80" fill="freeze" id="108"/>
                                        <p:tgtEl>
                                          <p:spTgt spid="171">
                                            <p:txEl>
                                              <p:pRg end="34" st="2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fill="freeze" id="109"/>
                                        <p:tgtEl>
                                          <p:spTgt spid="171">
                                            <p:txEl>
                                              <p:pRg end="34" st="2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0">
                      <p:stCondLst>
                        <p:cond delay="indefinite"/>
                      </p:stCondLst>
                      <p:childTnLst>
                        <p:par>
                          <p:cTn fill="hold" id="111">
                            <p:stCondLst>
                              <p:cond delay="0"/>
                            </p:stCondLst>
                            <p:childTnLst>
                              <p:par>
                                <p:cTn fill="hold" id="112" nodeType="clickEffect" presetClass="entr" presetID="2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6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dur="80" fill="freeze" id="114"/>
                                        <p:tgtEl>
                                          <p:spTgt spid="172">
                                            <p:txEl>
                                              <p:pRg end="6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dur="80" fill="freeze" id="115"/>
                                        <p:tgtEl>
                                          <p:spTgt spid="172">
                                            <p:txEl>
                                              <p:pRg end="6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fill="freeze" id="116"/>
                                        <p:tgtEl>
                                          <p:spTgt spid="172">
                                            <p:txEl>
                                              <p:pRg end="6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  <p:par>
                                <p:cTn fill="hold" id="117" nodeType="withEffect" presetClass="entr" presetID="2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12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dur="80" fill="freeze" id="119"/>
                                        <p:tgtEl>
                                          <p:spTgt spid="172">
                                            <p:txEl>
                                              <p:pRg end="12" st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dur="80" fill="freeze" id="120"/>
                                        <p:tgtEl>
                                          <p:spTgt spid="172">
                                            <p:txEl>
                                              <p:pRg end="12" st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fill="freeze" id="121"/>
                                        <p:tgtEl>
                                          <p:spTgt spid="172">
                                            <p:txEl>
                                              <p:pRg end="12" st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  <p:par>
                                <p:cTn fill="hold" id="122" nodeType="withEffect" presetClass="entr" presetID="2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20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dur="80" fill="freeze" id="124"/>
                                        <p:tgtEl>
                                          <p:spTgt spid="172">
                                            <p:txEl>
                                              <p:pRg end="20" st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dur="80" fill="freeze" id="125"/>
                                        <p:tgtEl>
                                          <p:spTgt spid="172">
                                            <p:txEl>
                                              <p:pRg end="20" st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fill="freeze" id="126"/>
                                        <p:tgtEl>
                                          <p:spTgt spid="172">
                                            <p:txEl>
                                              <p:pRg end="20" st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  <p:par>
                                <p:cTn fill="hold" id="127" nodeType="withEffect" presetClass="entr" presetID="2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27" st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dur="80" fill="freeze" id="129"/>
                                        <p:tgtEl>
                                          <p:spTgt spid="172">
                                            <p:txEl>
                                              <p:pRg end="27" st="2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dur="80" fill="freeze" id="130"/>
                                        <p:tgtEl>
                                          <p:spTgt spid="172">
                                            <p:txEl>
                                              <p:pRg end="27" st="2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fill="freeze" id="131"/>
                                        <p:tgtEl>
                                          <p:spTgt spid="172">
                                            <p:txEl>
                                              <p:pRg end="27" st="2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  <p:par>
                                <p:cTn fill="hold" id="132" nodeType="withEffect" presetClass="entr" presetID="2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35" st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dur="80" fill="freeze" id="134"/>
                                        <p:tgtEl>
                                          <p:spTgt spid="172">
                                            <p:txEl>
                                              <p:pRg end="35" st="2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dur="80" fill="freeze" id="135"/>
                                        <p:tgtEl>
                                          <p:spTgt spid="172">
                                            <p:txEl>
                                              <p:pRg end="35" st="2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fill="freeze" id="136"/>
                                        <p:tgtEl>
                                          <p:spTgt spid="172">
                                            <p:txEl>
                                              <p:pRg end="35" st="2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7">
                      <p:stCondLst>
                        <p:cond delay="indefinite"/>
                      </p:stCondLst>
                      <p:childTnLst>
                        <p:par>
                          <p:cTn fill="hold" id="138">
                            <p:stCondLst>
                              <p:cond delay="0"/>
                            </p:stCondLst>
                            <p:childTnLst>
                              <p:par>
                                <p:cTn fill="hold" id="139" nodeType="clickEffect" presetClass="entr" presetID="2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67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dur="80" fill="freeze" id="141"/>
                                        <p:tgtEl>
                                          <p:spTgt spid="173">
                                            <p:txEl>
                                              <p:pRg end="67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dur="80" fill="freeze" id="142"/>
                                        <p:tgtEl>
                                          <p:spTgt spid="173">
                                            <p:txEl>
                                              <p:pRg end="67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78,100,-91)"/>
                                          </p:val>
                                        </p:tav>
                                        <p:tav tm="50000">
                                          <p:val>
                                            <p:strVal val="rgb(31,31,-83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fill="freeze" id="143"/>
                                        <p:tgtEl>
                                          <p:spTgt spid="173">
                                            <p:txEl>
                                              <p:pRg end="67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/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