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6"/>
  </p:notesMasterIdLst>
  <p:sldIdLst>
    <p:sldId id="256" r:id="rId2"/>
    <p:sldId id="257" r:id="rId3"/>
    <p:sldId id="258" r:id="rId4"/>
    <p:sldId id="259" r:id="rId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1" d="100"/>
          <a:sy n="51" d="100"/>
        </p:scale>
        <p:origin x="-25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287862-F28D-4A64-A278-1D86883C28FC}" type="datetimeFigureOut">
              <a:rPr lang="ru-RU" smtClean="0"/>
              <a:t>10.01.2013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D7BE5AB-EF45-4B79-8B1F-2DE1D7966C31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4275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54276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3CAD8B6D-7405-4500-9C6D-FAA89142640C}" type="slidenum">
              <a:rPr lang="ru-RU" smtClean="0"/>
              <a:pPr/>
              <a:t>2</a:t>
            </a:fld>
            <a:endParaRPr lang="ru-RU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10.01.2013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10.01.2013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10.01.2013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10.01.2013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10.01.2013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10.01.2013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10.01.2013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10.01.2013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10.01.2013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2800" dirty="0" smtClean="0">
                <a:latin typeface="+mj-lt"/>
              </a:rPr>
              <a:t>8. Северокавказский федеральный округ</a:t>
            </a:r>
            <a:endParaRPr lang="ru-RU" sz="2800" dirty="0">
              <a:latin typeface="+mj-lt"/>
            </a:endParaRPr>
          </a:p>
        </p:txBody>
      </p:sp>
      <p:sp>
        <p:nvSpPr>
          <p:cNvPr id="49155" name="Rectangle 5"/>
          <p:cNvSpPr>
            <a:spLocks noGrp="1"/>
          </p:cNvSpPr>
          <p:nvPr>
            <p:ph type="body" idx="2"/>
          </p:nvPr>
        </p:nvSpPr>
        <p:spPr>
          <a:xfrm>
            <a:off x="457200" y="214313"/>
            <a:ext cx="4186238" cy="5195887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ru-RU" sz="2600" smtClean="0">
                <a:latin typeface="Franklin Gothic Book" pitchFamily="34" charset="0"/>
              </a:rPr>
              <a:t> </a:t>
            </a:r>
            <a:r>
              <a:rPr lang="ru-RU" sz="2600" b="1" smtClean="0">
                <a:latin typeface="Franklin Gothic Book" pitchFamily="34" charset="0"/>
              </a:rPr>
              <a:t>На Северном Кавказе живут  аварцы, адыгейцы, черкесы, кабардинцы, осетины, ногайцы, ингуши, чеченцы и многие другие народы.</a:t>
            </a:r>
          </a:p>
          <a:p>
            <a:pPr eaLnBrk="1" hangingPunct="1">
              <a:lnSpc>
                <a:spcPct val="90000"/>
              </a:lnSpc>
            </a:pPr>
            <a:r>
              <a:rPr lang="ru-RU" sz="2600" b="1" smtClean="0">
                <a:latin typeface="Franklin Gothic Book" pitchFamily="34" charset="0"/>
              </a:rPr>
              <a:t>Здесь находятся города Нальчик, Пятигорск,</a:t>
            </a:r>
          </a:p>
          <a:p>
            <a:pPr eaLnBrk="1" hangingPunct="1">
              <a:lnSpc>
                <a:spcPct val="90000"/>
              </a:lnSpc>
            </a:pPr>
            <a:r>
              <a:rPr lang="ru-RU" sz="2600" b="1" smtClean="0">
                <a:latin typeface="Franklin Gothic Book" pitchFamily="34" charset="0"/>
              </a:rPr>
              <a:t>Кисловодск, Владикавказ, Грозный, Махачкала.</a:t>
            </a:r>
          </a:p>
          <a:p>
            <a:pPr eaLnBrk="1" hangingPunct="1">
              <a:lnSpc>
                <a:spcPct val="90000"/>
              </a:lnSpc>
            </a:pPr>
            <a:endParaRPr lang="ru-RU" sz="2800" smtClean="0">
              <a:latin typeface="Franklin Gothic Book" pitchFamily="34" charset="0"/>
            </a:endParaRPr>
          </a:p>
          <a:p>
            <a:pPr eaLnBrk="1" hangingPunct="1">
              <a:lnSpc>
                <a:spcPct val="90000"/>
              </a:lnSpc>
            </a:pPr>
            <a:endParaRPr lang="ru-RU" sz="2800" smtClean="0">
              <a:latin typeface="Franklin Gothic Book" pitchFamily="34" charset="0"/>
            </a:endParaRPr>
          </a:p>
        </p:txBody>
      </p:sp>
      <p:pic>
        <p:nvPicPr>
          <p:cNvPr id="49156" name="Picture 2" descr="C:\Users\Эльвира\Desktop\выпускной\выпуск 2012\sevkav_o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4643438" y="142875"/>
            <a:ext cx="4357687" cy="5143500"/>
          </a:xfrm>
        </p:spPr>
      </p:pic>
    </p:spTree>
  </p:cSld>
  <p:clrMapOvr>
    <a:masterClrMapping/>
  </p:clrMapOvr>
  <p:transition spd="slow">
    <p:pull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491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491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3000"/>
                                        <p:tgtEl>
                                          <p:spTgt spid="49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город Грозный.jpg"/>
          <p:cNvPicPr>
            <a:picLocks noGrp="1" noChangeAspect="1"/>
          </p:cNvPicPr>
          <p:nvPr>
            <p:ph type="pic" idx="1"/>
          </p:nvPr>
        </p:nvPicPr>
        <p:blipFill>
          <a:blip r:embed="rId3" cstate="screen"/>
          <a:srcRect t="79" b="79"/>
          <a:stretch>
            <a:fillRect/>
          </a:stretch>
        </p:blipFill>
        <p:spPr>
          <a:xfrm>
            <a:off x="928662" y="616633"/>
            <a:ext cx="7605738" cy="5011897"/>
          </a:xfr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81000" y="4994275"/>
            <a:ext cx="5867400" cy="522288"/>
          </a:xfrm>
        </p:spPr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50179" name="Текст 3"/>
          <p:cNvSpPr>
            <a:spLocks noGrp="1"/>
          </p:cNvSpPr>
          <p:nvPr>
            <p:ph type="body" sz="half" idx="2"/>
          </p:nvPr>
        </p:nvSpPr>
        <p:spPr>
          <a:xfrm>
            <a:off x="381000" y="5532438"/>
            <a:ext cx="5867400" cy="768350"/>
          </a:xfrm>
        </p:spPr>
        <p:txBody>
          <a:bodyPr>
            <a:normAutofit lnSpcReduction="10000"/>
          </a:bodyPr>
          <a:lstStyle/>
          <a:p>
            <a:endParaRPr lang="ru-RU" smtClean="0"/>
          </a:p>
          <a:p>
            <a:r>
              <a:rPr lang="ru-RU" sz="2800" b="1" smtClean="0"/>
              <a:t>Город Грозный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51203" name="Текст 2"/>
          <p:cNvSpPr>
            <a:spLocks noGrp="1"/>
          </p:cNvSpPr>
          <p:nvPr>
            <p:ph type="body" idx="2"/>
          </p:nvPr>
        </p:nvSpPr>
        <p:spPr>
          <a:xfrm>
            <a:off x="142875" y="609600"/>
            <a:ext cx="3643313" cy="5891213"/>
          </a:xfrm>
        </p:spPr>
        <p:txBody>
          <a:bodyPr/>
          <a:lstStyle/>
          <a:p>
            <a:r>
              <a:rPr lang="ru-RU" sz="2400" b="1" smtClean="0"/>
              <a:t>Удивительно красива природа Северного Кавказа: суровые горные вершины, покрытые снегом, чистый, прозрачный горный воздух, студёные быстрые горные реки. Славится Кавказ своими целебными минеральными водами, здравницами.</a:t>
            </a:r>
          </a:p>
        </p:txBody>
      </p:sp>
      <p:pic>
        <p:nvPicPr>
          <p:cNvPr id="50180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screen"/>
          <a:srcRect/>
          <a:stretch>
            <a:fillRect/>
          </a:stretch>
        </p:blipFill>
        <p:spPr>
          <a:xfrm>
            <a:off x="3575050" y="642938"/>
            <a:ext cx="5340350" cy="507206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ransition spd="slow">
    <p:pull dir="rd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2227" name="Содержимое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endParaRPr lang="ru-RU" sz="4400" b="1" smtClean="0"/>
          </a:p>
          <a:p>
            <a:pPr algn="ctr"/>
            <a:r>
              <a:rPr lang="ru-RU" sz="4400" b="1" smtClean="0"/>
              <a:t>Спасибо за внимание!!!</a:t>
            </a:r>
          </a:p>
        </p:txBody>
      </p:sp>
    </p:spTree>
  </p:cSld>
  <p:clrMapOvr>
    <a:masterClrMapping/>
  </p:clrMapOvr>
  <p:transition spd="slow">
    <p:diamond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0</TotalTime>
  <Words>85</Words>
  <Application>Microsoft Office PowerPoint</Application>
  <PresentationFormat>Экран (4:3)</PresentationFormat>
  <Paragraphs>10</Paragraphs>
  <Slides>4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5" baseType="lpstr">
      <vt:lpstr>Трек</vt:lpstr>
      <vt:lpstr>8. Северокавказский федеральный округ</vt:lpstr>
      <vt:lpstr>Слайд 2</vt:lpstr>
      <vt:lpstr>Слайд 3</vt:lpstr>
      <vt:lpstr>Слайд 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8. Северокавказский федеральный округ</dc:title>
  <dc:creator>Эльвира</dc:creator>
  <cp:lastModifiedBy>Эльвира</cp:lastModifiedBy>
  <cp:revision>1</cp:revision>
  <dcterms:created xsi:type="dcterms:W3CDTF">2013-01-10T18:53:17Z</dcterms:created>
  <dcterms:modified xsi:type="dcterms:W3CDTF">2013-01-10T18:55:33Z</dcterms:modified>
</cp:coreProperties>
</file>