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287862-F28D-4A64-A278-1D86883C28FC}" type="datetimeFigureOut">
              <a:rPr lang="ru-RU" smtClean="0"/>
              <a:t>10.01.2013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7BE5AB-EF45-4B79-8B1F-2DE1D7966C3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42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CAD8B6D-7405-4500-9C6D-FAA89142640C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latin typeface="+mj-lt"/>
              </a:rPr>
              <a:t>8. Северокавказский федеральный округ</a:t>
            </a:r>
            <a:endParaRPr lang="ru-RU" sz="2800" dirty="0">
              <a:latin typeface="+mj-lt"/>
            </a:endParaRPr>
          </a:p>
        </p:txBody>
      </p:sp>
      <p:sp>
        <p:nvSpPr>
          <p:cNvPr id="49155" name="Rectangle 5"/>
          <p:cNvSpPr>
            <a:spLocks noGrp="1"/>
          </p:cNvSpPr>
          <p:nvPr>
            <p:ph type="body" idx="2"/>
          </p:nvPr>
        </p:nvSpPr>
        <p:spPr>
          <a:xfrm>
            <a:off x="457200" y="214313"/>
            <a:ext cx="4186238" cy="51958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600" smtClean="0">
                <a:latin typeface="Franklin Gothic Book" pitchFamily="34" charset="0"/>
              </a:rPr>
              <a:t> </a:t>
            </a:r>
            <a:r>
              <a:rPr lang="ru-RU" sz="2600" b="1" smtClean="0">
                <a:latin typeface="Franklin Gothic Book" pitchFamily="34" charset="0"/>
              </a:rPr>
              <a:t>На Северном Кавказе живут  аварцы, адыгейцы, черкесы, кабардинцы, осетины, ногайцы, ингуши, чеченцы и многие другие народы.</a:t>
            </a:r>
          </a:p>
          <a:p>
            <a:pPr eaLnBrk="1" hangingPunct="1">
              <a:lnSpc>
                <a:spcPct val="90000"/>
              </a:lnSpc>
            </a:pPr>
            <a:r>
              <a:rPr lang="ru-RU" sz="2600" b="1" smtClean="0">
                <a:latin typeface="Franklin Gothic Book" pitchFamily="34" charset="0"/>
              </a:rPr>
              <a:t>Здесь находятся города Нальчик, Пятигорск,</a:t>
            </a:r>
          </a:p>
          <a:p>
            <a:pPr eaLnBrk="1" hangingPunct="1">
              <a:lnSpc>
                <a:spcPct val="90000"/>
              </a:lnSpc>
            </a:pPr>
            <a:r>
              <a:rPr lang="ru-RU" sz="2600" b="1" smtClean="0">
                <a:latin typeface="Franklin Gothic Book" pitchFamily="34" charset="0"/>
              </a:rPr>
              <a:t>Кисловодск, Владикавказ, Грозный, Махачкала.</a:t>
            </a:r>
          </a:p>
          <a:p>
            <a:pPr eaLnBrk="1" hangingPunct="1">
              <a:lnSpc>
                <a:spcPct val="90000"/>
              </a:lnSpc>
            </a:pPr>
            <a:endParaRPr lang="ru-RU" sz="2800" smtClean="0">
              <a:latin typeface="Franklin Gothic Book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ru-RU" sz="2800" smtClean="0">
              <a:latin typeface="Franklin Gothic Book" pitchFamily="34" charset="0"/>
            </a:endParaRPr>
          </a:p>
        </p:txBody>
      </p:sp>
      <p:pic>
        <p:nvPicPr>
          <p:cNvPr id="49156" name="Picture 2" descr="C:\Users\Эльвира\Desktop\выпускной\выпуск 2012\sevkav_o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3438" y="142875"/>
            <a:ext cx="4357687" cy="5143500"/>
          </a:xfrm>
        </p:spPr>
      </p:pic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город Грозный.jpg"/>
          <p:cNvPicPr>
            <a:picLocks noGrp="1" noChangeAspect="1"/>
          </p:cNvPicPr>
          <p:nvPr>
            <p:ph type="pic" idx="1"/>
          </p:nvPr>
        </p:nvPicPr>
        <p:blipFill>
          <a:blip r:embed="rId3" cstate="screen"/>
          <a:srcRect t="79" b="79"/>
          <a:stretch>
            <a:fillRect/>
          </a:stretch>
        </p:blipFill>
        <p:spPr>
          <a:xfrm>
            <a:off x="928662" y="616633"/>
            <a:ext cx="7605738" cy="5011897"/>
          </a:xfr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81000" y="4994275"/>
            <a:ext cx="5867400" cy="522288"/>
          </a:xfrm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0179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5532438"/>
            <a:ext cx="5867400" cy="768350"/>
          </a:xfrm>
        </p:spPr>
        <p:txBody>
          <a:bodyPr>
            <a:normAutofit lnSpcReduction="10000"/>
          </a:bodyPr>
          <a:lstStyle/>
          <a:p>
            <a:endParaRPr lang="ru-RU" smtClean="0"/>
          </a:p>
          <a:p>
            <a:r>
              <a:rPr lang="ru-RU" sz="2800" b="1" smtClean="0"/>
              <a:t>Город Грозный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1203" name="Текст 2"/>
          <p:cNvSpPr>
            <a:spLocks noGrp="1"/>
          </p:cNvSpPr>
          <p:nvPr>
            <p:ph type="body" idx="2"/>
          </p:nvPr>
        </p:nvSpPr>
        <p:spPr>
          <a:xfrm>
            <a:off x="142875" y="609600"/>
            <a:ext cx="3643313" cy="5891213"/>
          </a:xfrm>
        </p:spPr>
        <p:txBody>
          <a:bodyPr/>
          <a:lstStyle/>
          <a:p>
            <a:r>
              <a:rPr lang="ru-RU" sz="2400" b="1" smtClean="0"/>
              <a:t>Удивительно красива природа Северного Кавказа: суровые горные вершины, покрытые снегом, чистый, прозрачный горный воздух, студёные быстрые горные реки. Славится Кавказ своими целебными минеральными водами, здравницами.</a:t>
            </a:r>
          </a:p>
        </p:txBody>
      </p:sp>
      <p:pic>
        <p:nvPicPr>
          <p:cNvPr id="5018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3575050" y="642938"/>
            <a:ext cx="5340350" cy="50720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2227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sz="4400" b="1" smtClean="0"/>
          </a:p>
          <a:p>
            <a:pPr algn="ctr"/>
            <a:r>
              <a:rPr lang="ru-RU" sz="4400" b="1" smtClean="0"/>
              <a:t>Спасибо за внимание!!!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85</Words>
  <Application>Microsoft Office PowerPoint</Application>
  <PresentationFormat>Экран (4:3)</PresentationFormat>
  <Paragraphs>10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Трек</vt:lpstr>
      <vt:lpstr>8. Северокавказский федеральный округ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 Северокавказский федеральный округ</dc:title>
  <dc:creator>Эльвира</dc:creator>
  <cp:lastModifiedBy>Эльвира</cp:lastModifiedBy>
  <cp:revision>1</cp:revision>
  <dcterms:created xsi:type="dcterms:W3CDTF">2013-01-10T18:53:17Z</dcterms:created>
  <dcterms:modified xsi:type="dcterms:W3CDTF">2013-01-10T18:55:33Z</dcterms:modified>
</cp:coreProperties>
</file>