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7" r:id="rId4"/>
    <p:sldId id="258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F55D-F22C-4961-8BA4-9D5B7C0F4065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55649-6CDC-4CA9-9439-3B8E9D0EF2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DAFA9-87FA-46AE-B968-208BD6A5C4C5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86;&#1082;&#1090;&#1103;&#1073;&#1088;&#1100;%201993%20%5bHigh%20quality%20and%20size%5d.wmv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mass.ru/rossiya-posle-raspada-sss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helpiks.org/9-40334.html" TargetMode="External"/><Relationship Id="rId4" Type="http://schemas.openxmlformats.org/officeDocument/2006/relationships/hyperlink" Target="https://uchebnikfree.com/russia-history/sotsialno-ekonomicheskie-reformyi-3099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57620" y="928670"/>
            <a:ext cx="48577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Экономика – лошадь, политика – телега. Они должны занимать надлежащие места – экономика должна идти впереди политики, а не наоборот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Мохаммед ибн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Рашид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аль-Мактум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Эмир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Дубая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премьер-министр и вице-президент Объединённых Арабских Эмиратов с 2006 г.</a:t>
            </a:r>
          </a:p>
        </p:txBody>
      </p:sp>
      <p:pic>
        <p:nvPicPr>
          <p:cNvPr id="34819" name="Picture 3" descr="https://img-s-msn-com.akamaized.net/tenant/amp/entityid/BBQ4i2r.img?h=1104&amp;w=1500&amp;m=6&amp;q=60&amp;u=t&amp;o=f&amp;l=f&amp;x=333&amp;y=260"/>
          <p:cNvPicPr>
            <a:picLocks noChangeAspect="1" noChangeArrowheads="1"/>
          </p:cNvPicPr>
          <p:nvPr/>
        </p:nvPicPr>
        <p:blipFill>
          <a:blip r:embed="rId2" cstate="print"/>
          <a:srcRect r="13534"/>
          <a:stretch>
            <a:fillRect/>
          </a:stretch>
        </p:blipFill>
        <p:spPr bwMode="auto">
          <a:xfrm>
            <a:off x="285720" y="857232"/>
            <a:ext cx="3515503" cy="364333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57166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новый глава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В.С. Черномырдин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внес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коррективы в экономическую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политику: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курс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постепенный переход к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рынку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поддержке со стороны государства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отечественной промышленности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результат: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продолжение спада производства        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усиление сырьевой ориентации экономики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увеличение дефицита госбюджета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снижение уровня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Черномырд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51"/>
            <a:ext cx="3643306" cy="40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315376"/>
            <a:ext cx="86439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неудач экономических реформ: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схематичный перенос западных макроэкономических моделей на российскую почву без учета местной специфики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географический фактор (в силу рискованных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климатических условий на большей части территории страны необходимы государственные дотации)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изначальная нехватка внутренних ресурсов на проведение реформ и неоправданная надежда на помощь со стороны Запада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отсутствие продуманной программы реформ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2. Политическое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развитие страны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2.1.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олитический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кризис 1993 г.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214422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мере нарастания социально-экономического кризиса идет формирование «непримиримой оппозиции»: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движения «Трудовая Москва», «Трудовая Россия», «Память»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 действия находили поддержку коммунистов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идеры оппозиции организовали массовые манифестации и митинги протеста против политики Правительства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вновь прокатилась волна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забастовок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митинг у здания Правительства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61523"/>
            <a:ext cx="5000628" cy="339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разработка новой Конституции России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обстановке ожесточенной политической борьбы между законодательной (Съезд народных депутатов России и избираемый им Верховный Совет) и исполнительной (Президент и назначенное им правительство) ветвями власти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сновной спорный вопрос -  на какой основе строить властные структуры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3240" y="3286124"/>
            <a:ext cx="2928958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429132"/>
            <a:ext cx="3929090" cy="19288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Президентская республика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(интересы предпринимателей)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429132"/>
            <a:ext cx="3857652" cy="19288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Парламентская республика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(поддержка большинства населения страны)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43240" y="3929066"/>
            <a:ext cx="2786082" cy="57150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7154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события 1993г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1993г – восстановление Компартии РФ (КПРФ):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проведения активной социальной политики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предложение Б.Н. Ельцина о проведении референдума о доверии Верховному Совету и о лишении  его полномочий принимать новые законы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провал попытки оппозиции импичмента президента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конституционный кризис: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21.09.1993г. – указ президента о роспуске Верховного Совета, проведении выборов в новый парламент и о референдуме по новой Конституции страны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Верховного Совета о прекращении президентских полномочий Б.Н. Ельцина и их передачи А.В. Руцкому (вице-президент)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5" y="4670647"/>
            <a:ext cx="3286116" cy="218735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715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2.2. Новая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Конституция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России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Парламентские выборы 1993г.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698" name="Picture 2" descr="http://merkuryev.net/wp-content/uploads/2017/02/d180d0b5d184d0b5d180d0b5d0bdd0b4d183d0bc-1993.gif"/>
          <p:cNvPicPr>
            <a:picLocks noChangeAspect="1" noChangeArrowheads="1"/>
          </p:cNvPicPr>
          <p:nvPr/>
        </p:nvPicPr>
        <p:blipFill>
          <a:blip r:embed="rId2" cstate="print"/>
          <a:srcRect l="3125" t="2650" r="2343" b="4593"/>
          <a:stretch>
            <a:fillRect/>
          </a:stretch>
        </p:blipFill>
        <p:spPr bwMode="auto">
          <a:xfrm>
            <a:off x="214282" y="1000108"/>
            <a:ext cx="8786874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27003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декабря 1993г. – референдум по принятию новой Конституции РФ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тоги выб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1500174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декабря 1993 года состоялись выборы в Государственную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Думу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mtdata.ru/u3/photo2E1D/2010795009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2969"/>
            <a:ext cx="6000760" cy="40650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месте оказалась Аграрная партия – 47 мест из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450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Думы не дал решающего перевеса ни одной из политических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январе 1994г. новый российский парламент начал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928934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Предположите, как скажется такая расстановка политических сил в Госдуме на принятии решений, необходимых для дальнейшего развития страны?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325" y="714356"/>
            <a:ext cx="3690675" cy="3214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1071546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Домашнее задание: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§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52, вопросы к параграфу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1500"/>
            <a:ext cx="80010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Источники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http://domass.ru/rossiya-posle-raspada-sssr/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https://uchebnikfree.com/russia-history/sotsialno-ekonomicheskie-reformyi-30995.html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/>
              </a:rPr>
              <a:t>https://helpiks.org/9-40334.html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://rujazi.com/images/classified/964992.jpg"/>
          <p:cNvPicPr>
            <a:picLocks noChangeAspect="1" noChangeArrowheads="1"/>
          </p:cNvPicPr>
          <p:nvPr/>
        </p:nvPicPr>
        <p:blipFill>
          <a:blip r:embed="rId6" cstate="print"/>
          <a:srcRect b="20604"/>
          <a:stretch>
            <a:fillRect/>
          </a:stretch>
        </p:blipFill>
        <p:spPr bwMode="auto">
          <a:xfrm>
            <a:off x="5185047" y="3714752"/>
            <a:ext cx="3958953" cy="31432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nalitika.kz/images/INDIRA/1220.jpg"/>
          <p:cNvPicPr>
            <a:picLocks noChangeAspect="1" noChangeArrowheads="1"/>
          </p:cNvPicPr>
          <p:nvPr/>
        </p:nvPicPr>
        <p:blipFill>
          <a:blip r:embed="rId2" cstate="print"/>
          <a:srcRect t="5252" b="336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Россия и мир на современном этапе</a:t>
            </a:r>
            <a:endParaRPr lang="ru-RU" sz="2800" b="1" i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214554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Урок 3 Россия: курс реформ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политический кризис 1993г</a:t>
            </a:r>
          </a:p>
          <a:p>
            <a:pPr algn="ctr"/>
            <a:endParaRPr lang="ru-RU" sz="2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11 класс</a:t>
            </a:r>
          </a:p>
          <a:p>
            <a:pPr algn="r"/>
            <a:r>
              <a:rPr lang="ru-RU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Гудзишевская</a:t>
            </a:r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Н.В</a:t>
            </a:r>
          </a:p>
          <a:p>
            <a:pPr algn="r"/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СШ № 1</a:t>
            </a:r>
          </a:p>
          <a:p>
            <a:pPr algn="r"/>
            <a:r>
              <a:rPr lang="ru-RU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г.Вилючинск</a:t>
            </a: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3333774" cy="2500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428736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14612" y="285728"/>
            <a:ext cx="61436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проследить взаимозависимость экономических реформ и политического развития страны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86050" y="2143116"/>
            <a:ext cx="600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познакомить с основными экономическими реформами и политическими событиями 1992-1993гг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214422"/>
            <a:ext cx="7929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Экономические реформы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Политическое развитие страны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Политический кризис 1993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Новая Конституция России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Парламентские выборы 1993г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71435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://operenie-clever.ru/wp-content/uploads/2018/04/ico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374" y="785794"/>
            <a:ext cx="3514626" cy="357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93" y="357166"/>
            <a:ext cx="596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Экономические реформы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00010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Президент РСФСР Б.Н.Ельцин считал, что провал реформ его предшественника М.С.Горбачева вызван во многом его нерешительностью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 descr="http://itd3.mycdn.me/image?id=870950873319&amp;t=20&amp;plc=WEB&amp;tkn=*z0TV3YDl1WsstmOF1XAyw8WkY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8509016" cy="478632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43042" y="1458385"/>
            <a:ext cx="69294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Итоги экономических реформ периода перестройки: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падение производства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сокращение национального дохода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дефицит госбюджета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гиперинфляция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дефицит товаров широкого потребления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нормированное распределение продуктов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рост внешнего долга (Россия объявила себя правопреемницей СССР)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катастрофическое сокращение золотого запаса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smart_guy_think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71480"/>
            <a:ext cx="2500298" cy="3839743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57290" y="357166"/>
            <a:ext cx="6715172" cy="1071570"/>
          </a:xfrm>
          <a:prstGeom prst="wedgeRoundRectCallout">
            <a:avLst>
              <a:gd name="adj1" fmla="val -52890"/>
              <a:gd name="adj2" fmla="val -65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ли связь между итогами экономических реформ и распадом Советского Союза?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chebnikfree.com/files/uch_group34/uch_pgroup14/uch_uch502/image/115.jpg"/>
          <p:cNvPicPr/>
          <p:nvPr/>
        </p:nvPicPr>
        <p:blipFill>
          <a:blip r:embed="rId2" cstate="print"/>
          <a:srcRect l="14070" t="10392" r="10648" b="13273"/>
          <a:stretch>
            <a:fillRect/>
          </a:stretch>
        </p:blipFill>
        <p:spPr bwMode="auto">
          <a:xfrm>
            <a:off x="5857884" y="285728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643182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слом плановой системы и командных методов управления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экономикой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переход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рынку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5357850" cy="17145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Октябрь 1991г. – начало радикальных экономических реформ -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«шоковая терапия»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28728" y="2000240"/>
            <a:ext cx="3500462" cy="64294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25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идеолог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 экономического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курса - Е.Т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Гайдар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928670"/>
          <a:ext cx="84296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направления реформ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Результаты 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«+»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«-»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Либерализация цен и торговли</a:t>
                      </a:r>
                      <a:endParaRPr lang="ru-RU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Приватизация государственной собственности и жилья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Свобода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внешне-экономической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28572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заполните таблицу (стр. 376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п.абз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379)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64357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Каковы главные итоги радикальной экономической реформы?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VII Съезде народных депутатов РФ (декабрь 1992г.) работа правительства Е.Т.Гайдара была признана неудовлетворительной</a:t>
            </a:r>
          </a:p>
        </p:txBody>
      </p:sp>
      <p:pic>
        <p:nvPicPr>
          <p:cNvPr id="24579" name="Picture 3" descr="https://cdn2.img.inosmi.ru/images/15705/50/157055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568" y="2000240"/>
            <a:ext cx="6967842" cy="39290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14351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Отставка </a:t>
            </a:r>
          </a:p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Е.Т. Гайдара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691</Words>
  <Application>Microsoft Office PowerPoint</Application>
  <PresentationFormat>Экран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Гудзишевсеая</dc:creator>
  <cp:lastModifiedBy>Нина Гудзишевсеая</cp:lastModifiedBy>
  <cp:revision>19</cp:revision>
  <dcterms:created xsi:type="dcterms:W3CDTF">2019-04-05T08:15:35Z</dcterms:created>
  <dcterms:modified xsi:type="dcterms:W3CDTF">2019-04-05T11:36:13Z</dcterms:modified>
</cp:coreProperties>
</file>