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4" autoAdjust="0"/>
    <p:restoredTop sz="94660"/>
  </p:normalViewPr>
  <p:slideViewPr>
    <p:cSldViewPr>
      <p:cViewPr varScale="1">
        <p:scale>
          <a:sx n="69" d="100"/>
          <a:sy n="69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021B1-62D4-4895-8058-F235343501F6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2844-FF21-497A-A536-6A0F6C52B8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2844-FF21-497A-A536-6A0F6C52B8E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EACE-0633-43E6-85C6-25B4395E06A6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4037-E3BE-4B3E-AE74-72896AC92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islib.ru/istoriya/59602-1-obschestvenno-politicheskaya-misl-globalizacii-ee-posledstviyah.php%20&#8212;%2003/05/17" TargetMode="External"/><Relationship Id="rId3" Type="http://schemas.openxmlformats.org/officeDocument/2006/relationships/hyperlink" Target="http://www.studfiles.ru/preview/3559470/" TargetMode="External"/><Relationship Id="rId7" Type="http://schemas.openxmlformats.org/officeDocument/2006/relationships/hyperlink" Target="http://mirznanii.com/a/156429/globalizatsiya-obshchestvennogo-razvitiya-na-rubezhe-xx-xxi-vekov%20&#8212;%2003/05/17" TargetMode="External"/><Relationship Id="rId2" Type="http://schemas.openxmlformats.org/officeDocument/2006/relationships/hyperlink" Target="http://topkin.ru/voprosy/raznoe-voprosy/chto-takoe-globalizatsiya-prostyimi-slovami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ikiwhat.ru/" TargetMode="External"/><Relationship Id="rId5" Type="http://schemas.openxmlformats.org/officeDocument/2006/relationships/hyperlink" Target="http://5fan.ru/wievjob.php?id=69918" TargetMode="External"/><Relationship Id="rId4" Type="http://schemas.openxmlformats.org/officeDocument/2006/relationships/hyperlink" Target="http://sbiblio.com/biblio/archive/inosemcev_globalisacij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Глобализация в конце </a:t>
            </a:r>
            <a:r>
              <a:rPr lang="en-US" dirty="0" smtClean="0"/>
              <a:t>XX	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начале </a:t>
            </a:r>
            <a:r>
              <a:rPr lang="en-US" dirty="0" smtClean="0"/>
              <a:t>XXI </a:t>
            </a:r>
            <a:r>
              <a:rPr lang="ru-RU" dirty="0" smtClean="0"/>
              <a:t>веков.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Глобализация в культуре.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В духовной сфере процесс глобализации </a:t>
            </a:r>
            <a:r>
              <a:rPr lang="ru-RU" sz="3600" dirty="0" smtClean="0"/>
              <a:t>происходит </a:t>
            </a:r>
            <a:r>
              <a:rPr lang="ru-RU" sz="3600" dirty="0"/>
              <a:t>через гибридизацию.</a:t>
            </a:r>
          </a:p>
          <a:p>
            <a:pPr algn="just"/>
            <a:r>
              <a:rPr lang="ru-RU" sz="3600" dirty="0" smtClean="0"/>
              <a:t>Глобализация </a:t>
            </a:r>
            <a:r>
              <a:rPr lang="ru-RU" sz="3600" dirty="0"/>
              <a:t>началась с распространения в мире влияния Запада. Однако в области культуры, особенно в последнее время, наблюдается другая тенденция — </a:t>
            </a:r>
            <a:r>
              <a:rPr lang="ru-RU" sz="3600" dirty="0" smtClean="0"/>
              <a:t>определённое </a:t>
            </a:r>
            <a:r>
              <a:rPr lang="ru-RU" sz="3600" dirty="0"/>
              <a:t>воздействие культуры Востока на Запад.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Глобализация в спорте.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Глобализация тесно связана с развитием международного спортивного движения. Интернационализация спорта развивалась в тесном взаимодействии с мирохозяйственными процессами. 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Положительные последствия глобализации.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ускоряется </a:t>
            </a:r>
            <a:r>
              <a:rPr lang="ru-RU" sz="3600" dirty="0"/>
              <a:t>движение товаров, создаются благоприятные условия для </a:t>
            </a:r>
            <a:r>
              <a:rPr lang="ru-RU" sz="3600" dirty="0" smtClean="0"/>
              <a:t>инвестиций; </a:t>
            </a:r>
            <a:endParaRPr lang="ru-RU" sz="3600" dirty="0"/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импульс </a:t>
            </a:r>
            <a:r>
              <a:rPr lang="ru-RU" sz="3600" dirty="0"/>
              <a:t>для ускорения процесса </a:t>
            </a:r>
            <a:r>
              <a:rPr lang="ru-RU" sz="3600" dirty="0" smtClean="0"/>
              <a:t>кооперации;</a:t>
            </a:r>
            <a:endParaRPr lang="ru-RU" sz="3600" dirty="0"/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поиск путей </a:t>
            </a:r>
            <a:r>
              <a:rPr lang="ru-RU" sz="3600" dirty="0"/>
              <a:t>добычи необходимого сырья;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необходимость </a:t>
            </a:r>
            <a:r>
              <a:rPr lang="ru-RU" sz="3600" dirty="0"/>
              <a:t>расширения кооперационных </a:t>
            </a:r>
            <a:r>
              <a:rPr lang="ru-RU" sz="3600" dirty="0" smtClean="0"/>
              <a:t>контактов</a:t>
            </a:r>
            <a:r>
              <a:rPr lang="ru-RU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Проблемы глобализации.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увеличение дистанции между богатыми и бедными странами;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международный терроризм;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экологические проблемы;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сохранение мира;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демографическая проблема.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25193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Актуальность темы.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775439"/>
            <a:ext cx="8424936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/>
              <a:t>Актуальность темы </a:t>
            </a:r>
            <a:r>
              <a:rPr lang="ru-RU" sz="2900" dirty="0" smtClean="0"/>
              <a:t>обусловлена: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900" dirty="0" smtClean="0"/>
              <a:t> необходимостью систематизирующего, обобщенного взгляда на общественно-политическую мысль, рассматривающую всевозможные экономические, политические, </a:t>
            </a:r>
            <a:r>
              <a:rPr lang="ru-RU" sz="2900" dirty="0" err="1" smtClean="0"/>
              <a:t>этно-культурные</a:t>
            </a:r>
            <a:r>
              <a:rPr lang="ru-RU" sz="2900" dirty="0" smtClean="0"/>
              <a:t> и другие аспекты глобализации. Такой взгляд может дать понимание фундаментальных идеологических основ глобализации, разобраться в различных ее оценках.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2900" dirty="0" smtClean="0"/>
              <a:t> необходимостью более четко определить субъективные факторы и движущие силы, лежащие в основе процесса глобализации.</a:t>
            </a:r>
            <a:endParaRPr lang="ru-RU"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64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Заключение.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18687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Выполненная работа позволила понять, что такое глобализация, что такое процесс глобализации во многих сферах общественной жизни (культуре, спорте);  отметить положительные качества глобализации, а также ее проблемы.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446449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libri" pitchFamily="34" charset="0"/>
                <a:hlinkClick r:id="rId2"/>
              </a:rPr>
              <a:t>http://topkin.ru/voprosy/raznoe-voprosy/chto-takoe-globalizatsiya-prostyimi-slovami/</a:t>
            </a:r>
            <a:r>
              <a:rPr lang="ru-RU" sz="2000" dirty="0" smtClean="0">
                <a:latin typeface="Calibri" pitchFamily="34" charset="0"/>
              </a:rPr>
              <a:t> — </a:t>
            </a:r>
            <a:r>
              <a:rPr lang="en-US" sz="2000" dirty="0" smtClean="0">
                <a:latin typeface="Calibri" pitchFamily="34" charset="0"/>
              </a:rPr>
              <a:t>03</a:t>
            </a:r>
            <a:r>
              <a:rPr lang="ru-RU" sz="2000" dirty="0" smtClean="0">
                <a:latin typeface="Calibri" pitchFamily="34" charset="0"/>
              </a:rPr>
              <a:t>/05/17, 15:22</a:t>
            </a:r>
            <a:br>
              <a:rPr lang="ru-RU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  <a:hlinkClick r:id="rId3"/>
              </a:rPr>
              <a:t>http://www.studfiles.ru/preview/3559470/</a:t>
            </a:r>
            <a:r>
              <a:rPr lang="ru-RU" sz="2000" dirty="0" smtClean="0">
                <a:latin typeface="Calibri" pitchFamily="34" charset="0"/>
              </a:rPr>
              <a:t> — 03/05/17, 15:24</a:t>
            </a:r>
            <a:br>
              <a:rPr lang="ru-RU" sz="2000" dirty="0" smtClean="0">
                <a:latin typeface="Calibri" pitchFamily="34" charset="0"/>
              </a:rPr>
            </a:br>
            <a:r>
              <a:rPr lang="en-US" sz="2000" dirty="0" err="1" smtClean="0">
                <a:latin typeface="Calibri" pitchFamily="34" charset="0"/>
                <a:hlinkClick r:id="rId4"/>
              </a:rPr>
              <a:t>http://sbiblio.com/biblio/archive/inosemcev_globalisacija/</a:t>
            </a:r>
            <a:r>
              <a:rPr lang="ru-RU" sz="2000" dirty="0" smtClean="0">
                <a:latin typeface="Calibri" pitchFamily="34" charset="0"/>
              </a:rPr>
              <a:t> — 03/05/17, 16:48</a:t>
            </a:r>
            <a:br>
              <a:rPr lang="ru-RU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  <a:hlinkClick r:id="rId5"/>
              </a:rPr>
              <a:t>http://5fan.ru/wievjob.php?id=69918</a:t>
            </a:r>
            <a:r>
              <a:rPr lang="ru-RU" sz="2000" dirty="0" smtClean="0">
                <a:latin typeface="Calibri" pitchFamily="34" charset="0"/>
              </a:rPr>
              <a:t> — 03/05/17, 18:05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2000" dirty="0" err="1" smtClean="0">
                <a:latin typeface="Calibri" pitchFamily="34" charset="0"/>
                <a:hlinkClick r:id="rId6"/>
              </a:rPr>
              <a:t>http://wikiwhat.ru/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— </a:t>
            </a:r>
            <a:r>
              <a:rPr lang="en-US" sz="2000" dirty="0" smtClean="0">
                <a:latin typeface="Calibri" pitchFamily="34" charset="0"/>
              </a:rPr>
              <a:t>03</a:t>
            </a:r>
            <a:r>
              <a:rPr lang="ru-RU" sz="2000" dirty="0" smtClean="0">
                <a:latin typeface="Calibri" pitchFamily="34" charset="0"/>
              </a:rPr>
              <a:t>/05/17, 18:40</a:t>
            </a:r>
            <a:br>
              <a:rPr lang="ru-RU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  <a:hlinkClick r:id="rId7"/>
              </a:rPr>
              <a:t>http://mirznanii.com/a/156429/globalizatsiya-obshchestvennogo-razvitiya-na-rubezhe-xx-xxi-vekov</a:t>
            </a:r>
            <a:r>
              <a:rPr lang="ru-RU" sz="2000" dirty="0" smtClean="0">
                <a:latin typeface="Calibri" pitchFamily="34" charset="0"/>
                <a:hlinkClick r:id="rId7"/>
              </a:rPr>
              <a:t> </a:t>
            </a:r>
            <a:r>
              <a:rPr lang="ru-RU" sz="2000" dirty="0" smtClean="0">
                <a:latin typeface="Calibri" pitchFamily="34" charset="0"/>
              </a:rPr>
              <a:t>— 03/05/17, 18:41</a:t>
            </a:r>
            <a:br>
              <a:rPr lang="ru-RU" sz="2000" dirty="0" smtClean="0">
                <a:latin typeface="Calibri" pitchFamily="34" charset="0"/>
              </a:rPr>
            </a:br>
            <a:r>
              <a:rPr lang="en-US" sz="2000" dirty="0" smtClean="0">
                <a:latin typeface="Calibri" pitchFamily="34" charset="0"/>
                <a:hlinkClick r:id="rId8"/>
              </a:rPr>
              <a:t>http://dislib.ru/istoriya/59602-1-obschestvenno-politicheskaya-misl-globalizacii-ee-posledstviyah.php</a:t>
            </a:r>
            <a:r>
              <a:rPr lang="ru-RU" sz="2000" dirty="0" smtClean="0">
                <a:latin typeface="Calibri" pitchFamily="34" charset="0"/>
                <a:hlinkClick r:id="rId8"/>
              </a:rPr>
              <a:t> — 03/05/17</a:t>
            </a:r>
            <a:r>
              <a:rPr lang="ru-RU" sz="2000" dirty="0" smtClean="0">
                <a:latin typeface="Calibri" pitchFamily="34" charset="0"/>
              </a:rPr>
              <a:t>, 21:15</a:t>
            </a:r>
            <a:br>
              <a:rPr lang="ru-RU" sz="2000" dirty="0" smtClean="0">
                <a:latin typeface="Calibri" pitchFamily="34" charset="0"/>
              </a:rPr>
            </a:br>
            <a:r>
              <a:rPr lang="ru-RU" sz="2000" dirty="0" smtClean="0">
                <a:latin typeface="Calibri" pitchFamily="34" charset="0"/>
              </a:rPr>
              <a:t/>
            </a:r>
            <a:br>
              <a:rPr lang="ru-RU" sz="2000" dirty="0" smtClean="0">
                <a:latin typeface="Calibri" pitchFamily="34" charset="0"/>
              </a:rPr>
            </a:br>
            <a:endParaRPr lang="ru-RU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Список источников: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64704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Цель: </a:t>
            </a:r>
            <a:r>
              <a:rPr lang="ru-RU" sz="2800" dirty="0" smtClean="0"/>
              <a:t>сформировать знания учащихся о процессе глобализации и её последствиях, раскрыть их неоднозначное влияние на развитие и существование человеческой цивилизации;</a:t>
            </a:r>
          </a:p>
          <a:p>
            <a:pPr algn="just"/>
            <a:r>
              <a:rPr lang="ru-RU" sz="2800" b="1" dirty="0" smtClean="0"/>
              <a:t>Задачи: </a:t>
            </a:r>
            <a:r>
              <a:rPr lang="ru-RU" sz="2800" dirty="0" smtClean="0"/>
              <a:t>осуществить целевое включение подростков в социально – значимую деятельность; обогатить опыт исследовательской работы.</a:t>
            </a:r>
          </a:p>
          <a:p>
            <a:pPr algn="just"/>
            <a:endParaRPr lang="ru-RU" sz="2400" b="1" dirty="0" smtClean="0"/>
          </a:p>
          <a:p>
            <a:pPr marL="457200" indent="-457200"/>
            <a:r>
              <a:rPr lang="ru-RU" sz="2400" b="1" dirty="0" smtClean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-318864"/>
            <a:ext cx="6859787" cy="1371600"/>
          </a:xfrm>
        </p:spPr>
        <p:txBody>
          <a:bodyPr/>
          <a:lstStyle/>
          <a:p>
            <a:pPr algn="ctr"/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052736"/>
            <a:ext cx="6912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Что такое глобализация?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Глобализация</a:t>
            </a:r>
            <a:r>
              <a:rPr lang="ru-RU" sz="2400" dirty="0" smtClean="0"/>
              <a:t> в конце </a:t>
            </a:r>
            <a:r>
              <a:rPr lang="en-US" sz="2400" dirty="0" smtClean="0"/>
              <a:t>XX</a:t>
            </a:r>
            <a:r>
              <a:rPr lang="ru-RU" sz="2400" dirty="0" smtClean="0"/>
              <a:t> —</a:t>
            </a:r>
            <a:r>
              <a:rPr lang="en-US" sz="2400" dirty="0" smtClean="0"/>
              <a:t> </a:t>
            </a:r>
            <a:r>
              <a:rPr lang="ru-RU" sz="2400" dirty="0" smtClean="0"/>
              <a:t>начале </a:t>
            </a:r>
            <a:r>
              <a:rPr lang="en-US" sz="2400" dirty="0" smtClean="0"/>
              <a:t>XXI </a:t>
            </a:r>
            <a:r>
              <a:rPr lang="ru-RU" sz="2400" dirty="0" smtClean="0"/>
              <a:t>веков.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Причины популярности идеи глобализации.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Роль государства в условиях глобализации.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Глобализация в политике.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Глобализация в экономике.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Глобализация в культуре. 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Глобализация в спорте.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Положительные последствия глобализации.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Проблемы глобализации.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Актуальность темы. 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/>
              <a:t>Список используемой литературы, источников, электронных ресурсов.</a:t>
            </a:r>
          </a:p>
          <a:p>
            <a:pPr marL="457200" indent="-457200">
              <a:buFontTx/>
              <a:buAutoNum type="arabicPeriod"/>
            </a:pPr>
            <a:endParaRPr lang="ru-RU" sz="2400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992888" cy="4464496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Глобализация</a:t>
            </a:r>
            <a:r>
              <a:rPr lang="ru-RU" dirty="0" smtClean="0"/>
              <a:t> — это исторический процесс превращения мира в единую систему; естественный ход мирового развития со всеми своими плюсами и минусами.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Проявлением глобализации выступает развитие международных процессов трудового разделения, а также рост общей зависимости мирового хозяйства.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2394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такое «глобализация»?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7992888" cy="4464496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Процесс глобализации конца XX — начала XXI вв. в первую очередь подразумевает </a:t>
            </a:r>
            <a:r>
              <a:rPr lang="ru-RU" b="1" i="1" dirty="0" smtClean="0"/>
              <a:t>экономическую глобализацию</a:t>
            </a:r>
            <a:r>
              <a:rPr lang="ru-RU" dirty="0" smtClean="0"/>
              <a:t>. Однако неверно понимать этот процесс только как экономическое взаимодействие национальных сообществ, ибо в нём отчётливо проявляются также политические, социальные, культурологические и иные аспекты.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Глобализация</a:t>
            </a:r>
            <a:r>
              <a:rPr lang="ru-RU" sz="3200" dirty="0" smtClean="0"/>
              <a:t> в конце </a:t>
            </a:r>
            <a:r>
              <a:rPr lang="en-US" sz="3200" dirty="0" smtClean="0"/>
              <a:t>XX</a:t>
            </a:r>
            <a:r>
              <a:rPr lang="ru-RU" sz="3200" dirty="0" smtClean="0"/>
              <a:t> —</a:t>
            </a:r>
            <a:r>
              <a:rPr lang="en-US" sz="3200" dirty="0" smtClean="0"/>
              <a:t> </a:t>
            </a:r>
            <a:r>
              <a:rPr lang="ru-RU" sz="3200" dirty="0" smtClean="0"/>
              <a:t>начале </a:t>
            </a:r>
            <a:r>
              <a:rPr lang="en-US" sz="3200" dirty="0" smtClean="0"/>
              <a:t>XXI </a:t>
            </a:r>
            <a:r>
              <a:rPr lang="ru-RU" sz="3200" dirty="0" smtClean="0"/>
              <a:t>веков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Причины популярности идеи глобализации: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41277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Запад — мировая экономическая доминанта;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информационная революция;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иллюзия победы либеральных ценностей в мировом масштабе;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растущий культурный обмен между странами периферии и «первым миром».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Роль государства в условиях глобализации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В результате глобализации уменьшается прямое вмешательство государства в экономические  </a:t>
            </a:r>
            <a:r>
              <a:rPr lang="ru-RU" sz="3600" dirty="0" smtClean="0"/>
              <a:t>процессы.</a:t>
            </a:r>
          </a:p>
          <a:p>
            <a:pPr algn="just"/>
            <a:r>
              <a:rPr lang="ru-RU" sz="3600" dirty="0" smtClean="0"/>
              <a:t>Важнейшими </a:t>
            </a:r>
            <a:r>
              <a:rPr lang="ru-RU" sz="3600" dirty="0"/>
              <a:t>сферами деятельности государства становятся поддержка науки, образования, здравоохранения, эффективная социальная помощь, установление согласия в обществе, учет интересов самых разных социальных групп.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Глобализация в политике.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В политике глобализация заключается в основном в ослабевании национальных государств. Это происходит в силу ряда </a:t>
            </a:r>
            <a:r>
              <a:rPr lang="ru-RU" sz="3600" dirty="0" smtClean="0"/>
              <a:t>причин: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 smtClean="0"/>
              <a:t> «глобальное правление»;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увеличение числа экономических субъектов;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3600" dirty="0"/>
              <a:t> </a:t>
            </a:r>
            <a:r>
              <a:rPr lang="ru-RU" sz="3600" dirty="0" smtClean="0"/>
              <a:t>свободное перемещение капиталов за границу;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Глобализация в экономике.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98072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/>
              <a:t>Основой экономической глобализации является интернационализация производства, реализующаяся благодаря транснациональным корпорациям (ТНК), стремительно развивающимся в последние десятилетия.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417</TotalTime>
  <Words>470</Words>
  <Application>Microsoft Office PowerPoint</Application>
  <PresentationFormat>Экран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Синий цифровой тоннель (16 x 9)</vt:lpstr>
      <vt:lpstr>Глобализация в конце XX — начале XXI веков.</vt:lpstr>
      <vt:lpstr>Презентация PowerPoint</vt:lpstr>
      <vt:lpstr>Содержание:</vt:lpstr>
      <vt:lpstr>Глобализация — это исторический процесс превращения мира в единую систему; естественный ход мирового развития со всеми своими плюсами и минусами.  Проявлением глобализации выступает развитие международных процессов трудового разделения, а также рост общей зависимости мирового хозяйства. </vt:lpstr>
      <vt:lpstr>Процесс глобализации конца XX — начала XXI вв. в первую очередь подразумевает экономическую глобализацию. Однако неверно понимать этот процесс только как экономическое взаимодействие национальных сообществ, ибо в нём отчётливо проявляются также политические, социальные, культурологические и иные аспекты.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http://topkin.ru/voprosy/raznoe-voprosy/chto-takoe-globalizatsiya-prostyimi-slovami/ — 03/05/17, 15:22 http://www.studfiles.ru/preview/3559470/ — 03/05/17, 15:24 http://sbiblio.com/biblio/archive/inosemcev_globalisacija/ — 03/05/17, 16:48 http://5fan.ru/wievjob.php?id=69918 — 03/05/17, 18:05 http://wikiwhat.ru/ — 03/05/17, 18:40 http://mirznanii.com/a/156429/globalizatsiya-obshchestvennogo-razvitiya-na-rubezhe-xx-xxi-vekov — 03/05/17, 18:41 http://dislib.ru/istoriya/59602-1-obschestvenno-politicheskaya-misl-globalizacii-ee-posledstviyah.php — 03/05/17, 21:15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Глобализация в конце XX  —</dc:title>
  <dc:creator>Даша</dc:creator>
  <cp:lastModifiedBy>Надежда</cp:lastModifiedBy>
  <cp:revision>45</cp:revision>
  <dcterms:created xsi:type="dcterms:W3CDTF">2017-05-03T10:51:28Z</dcterms:created>
  <dcterms:modified xsi:type="dcterms:W3CDTF">2018-01-09T15:26:39Z</dcterms:modified>
</cp:coreProperties>
</file>