
<file path=[Content_Types].xml><?xml version="1.0" encoding="utf-8"?>
<Types xmlns="http://schemas.openxmlformats.org/package/2006/content-types">
  <Override PartName="/_rels/.rels" ContentType="application/vnd.openxmlformats-package.relationships+xml"/>
  <Override PartName="/ppt/_rels/presentation.xml.rels" ContentType="application/vnd.openxmlformats-package.relationships+xml"/>
  <Override PartName="/ppt/media/image6.png" ContentType="image/png"/>
  <Override PartName="/ppt/media/image1.jpeg" ContentType="image/jpeg"/>
  <Override PartName="/ppt/media/image2.jpeg" ContentType="image/jpeg"/>
  <Override PartName="/ppt/media/image3.jpeg" ContentType="image/jpeg"/>
  <Override PartName="/ppt/media/image4.jpeg" ContentType="image/jpeg"/>
  <Override PartName="/ppt/media/image7.jpeg" ContentType="image/jpeg"/>
  <Override PartName="/ppt/media/image5.png" ContentType="image/png"/>
  <Override PartName="/ppt/slideLayouts/slideLayout2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_rels/slideLayout12.xml.rels" ContentType="application/vnd.openxmlformats-package.relationships+xml"/>
  <Override PartName="/ppt/slideLayouts/_rels/slideLayout35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33.xml.rels" ContentType="application/vnd.openxmlformats-package.relationships+xml"/>
  <Override PartName="/ppt/slideLayouts/_rels/slideLayout31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25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29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27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36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34.xml.rels" ContentType="application/vnd.openxmlformats-package.relationships+xml"/>
  <Override PartName="/ppt/slideLayouts/_rels/slideLayout32.xml.rels" ContentType="application/vnd.openxmlformats-package.relationships+xml"/>
  <Override PartName="/ppt/slideLayouts/_rels/slideLayout30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26.xml.rels" ContentType="application/vnd.openxmlformats-package.relationships+xml"/>
  <Override PartName="/ppt/slideLayouts/_rels/slideLayout24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22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20.xml.rels" ContentType="application/vnd.openxmlformats-package.relationships+xml"/>
  <Override PartName="/ppt/slideLayouts/_rels/slideLayout28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6.xml.rels" ContentType="application/vnd.openxmlformats-package.relationships+xml"/>
  <Override PartName="/ppt/slideLayouts/slideLayout10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19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3.xml" ContentType="application/vnd.openxmlformats-officedocument.presentationml.slide+xml"/>
  <Override PartName="/ppt/slides/slide7.xml" ContentType="application/vnd.openxmlformats-officedocument.presentationml.slide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_rels/slide8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slide4.xml" ContentType="application/vnd.openxmlformats-officedocument.presentationml.slide+xml"/>
  <Override PartName="/ppt/slides/slide8.xml" ContentType="application/vnd.openxmlformats-officedocument.presentationml.slide+xml"/>
  <Override PartName="/ppt/slides/slide1.xml" ContentType="application/vnd.openxmlformats-officedocument.presentationml.slide+xml"/>
  <Override PartName="/ppt/slides/slide5.xml" ContentType="application/vnd.openxmlformats-officedocument.presentationml.slide+xml"/>
  <Override PartName="/ppt/slides/slide2.xml" ContentType="application/vnd.openxmlformats-officedocument.presentationml.slide+xml"/>
  <Override PartName="/ppt/slides/slide6.xml" ContentType="application/vnd.openxmlformats-officedocument.presentationml.slide+xml"/>
  <Override PartName="/ppt/slideMasters/slideMaster1.xml" ContentType="application/vnd.openxmlformats-officedocument.presentationml.slideMaster+xml"/>
  <Override PartName="/ppt/slideMasters/_rels/slideMaster3.xml.rels" ContentType="application/vnd.openxmlformats-package.relationships+xml"/>
  <Override PartName="/ppt/slideMasters/_rels/slideMaster2.xml.rels" ContentType="application/vnd.openxmlformats-package.relationships+xml"/>
  <Override PartName="/ppt/slideMasters/_rels/slideMaster1.xml.rels" ContentType="application/vnd.openxmlformats-package.relationships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</Types>
</file>

<file path=_rels/.rels><?xml version="1.0" encoding="UTF-8"?>
<Relationships xmlns="http://schemas.openxmlformats.org/package/2006/relationships"><Relationship Id="rId1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>
  <p:sldMasterIdLst>
    <p:sldMasterId id="2147483648" r:id="rId2"/>
    <p:sldMasterId id="2147483661" r:id="rId3"/>
    <p:sldMasterId id="2147483674" r:id="rId4"/>
  </p:sld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</p:sldIdLst>
  <p:sldSz cx="9144000" cy="6858000"/>
  <p:notesSz cx="7559675" cy="10691812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Master" Target="slideMasters/slideMaster3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Relationship Id="rId9" Type="http://schemas.openxmlformats.org/officeDocument/2006/relationships/slide" Target="slides/slide5.xml"/><Relationship Id="rId10" Type="http://schemas.openxmlformats.org/officeDocument/2006/relationships/slide" Target="slides/slide6.xml"/><Relationship Id="rId11" Type="http://schemas.openxmlformats.org/officeDocument/2006/relationships/slide" Target="slides/slide7.xml"/><Relationship Id="rId12" Type="http://schemas.openxmlformats.org/officeDocument/2006/relationships/slide" Target="slides/slide8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blank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objOverTx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21582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457200" y="3963600"/>
            <a:ext cx="8229240" cy="21582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fourObj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440" cy="21582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4673520" y="1600200"/>
            <a:ext cx="4015440" cy="21582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4673520" y="3963600"/>
            <a:ext cx="4015440" cy="21582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457200" y="3963600"/>
            <a:ext cx="4015440" cy="21582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blank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440" cy="21582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4673520" y="1600200"/>
            <a:ext cx="4015440" cy="21582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blank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x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43" name="PlaceHolder 2"/>
          <p:cNvSpPr>
            <a:spLocks noGrp="1"/>
          </p:cNvSpPr>
          <p:nvPr>
            <p:ph type="subTitle"/>
          </p:nvPr>
        </p:nvSpPr>
        <p:spPr>
          <a:xfrm>
            <a:off x="457200" y="1600200"/>
            <a:ext cx="8229240" cy="452592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obj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45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woObj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47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440" cy="45255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48" name="PlaceHolder 3"/>
          <p:cNvSpPr>
            <a:spLocks noGrp="1"/>
          </p:cNvSpPr>
          <p:nvPr>
            <p:ph type="body"/>
          </p:nvPr>
        </p:nvSpPr>
        <p:spPr>
          <a:xfrm>
            <a:off x="4673520" y="1600200"/>
            <a:ext cx="4015440" cy="45255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objOnly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subTitle"/>
          </p:nvPr>
        </p:nvSpPr>
        <p:spPr>
          <a:xfrm>
            <a:off x="457200" y="274680"/>
            <a:ext cx="8229240" cy="585108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woObjAndObj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52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440" cy="21582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53" name="PlaceHolder 3"/>
          <p:cNvSpPr>
            <a:spLocks noGrp="1"/>
          </p:cNvSpPr>
          <p:nvPr>
            <p:ph type="body"/>
          </p:nvPr>
        </p:nvSpPr>
        <p:spPr>
          <a:xfrm>
            <a:off x="457200" y="3963600"/>
            <a:ext cx="4015440" cy="21582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54" name="PlaceHolder 4"/>
          <p:cNvSpPr>
            <a:spLocks noGrp="1"/>
          </p:cNvSpPr>
          <p:nvPr>
            <p:ph type="body"/>
          </p:nvPr>
        </p:nvSpPr>
        <p:spPr>
          <a:xfrm>
            <a:off x="4673520" y="1600200"/>
            <a:ext cx="4015440" cy="45255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x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457200" y="1600200"/>
            <a:ext cx="8229240" cy="452592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objAndTwoObj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56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440" cy="45255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57" name="PlaceHolder 3"/>
          <p:cNvSpPr>
            <a:spLocks noGrp="1"/>
          </p:cNvSpPr>
          <p:nvPr>
            <p:ph type="body"/>
          </p:nvPr>
        </p:nvSpPr>
        <p:spPr>
          <a:xfrm>
            <a:off x="4673520" y="1600200"/>
            <a:ext cx="4015440" cy="21582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58" name="PlaceHolder 4"/>
          <p:cNvSpPr>
            <a:spLocks noGrp="1"/>
          </p:cNvSpPr>
          <p:nvPr>
            <p:ph type="body"/>
          </p:nvPr>
        </p:nvSpPr>
        <p:spPr>
          <a:xfrm>
            <a:off x="4673520" y="3963600"/>
            <a:ext cx="4015440" cy="21582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woObjOverTx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60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440" cy="21582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61" name="PlaceHolder 3"/>
          <p:cNvSpPr>
            <a:spLocks noGrp="1"/>
          </p:cNvSpPr>
          <p:nvPr>
            <p:ph type="body"/>
          </p:nvPr>
        </p:nvSpPr>
        <p:spPr>
          <a:xfrm>
            <a:off x="4673520" y="1600200"/>
            <a:ext cx="4015440" cy="21582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62" name="PlaceHolder 4"/>
          <p:cNvSpPr>
            <a:spLocks noGrp="1"/>
          </p:cNvSpPr>
          <p:nvPr>
            <p:ph type="body"/>
          </p:nvPr>
        </p:nvSpPr>
        <p:spPr>
          <a:xfrm>
            <a:off x="457200" y="3963600"/>
            <a:ext cx="8228520" cy="21582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objOverTx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64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21582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65" name="PlaceHolder 3"/>
          <p:cNvSpPr>
            <a:spLocks noGrp="1"/>
          </p:cNvSpPr>
          <p:nvPr>
            <p:ph type="body"/>
          </p:nvPr>
        </p:nvSpPr>
        <p:spPr>
          <a:xfrm>
            <a:off x="457200" y="3963600"/>
            <a:ext cx="8229240" cy="21582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fourObj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67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440" cy="21582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68" name="PlaceHolder 3"/>
          <p:cNvSpPr>
            <a:spLocks noGrp="1"/>
          </p:cNvSpPr>
          <p:nvPr>
            <p:ph type="body"/>
          </p:nvPr>
        </p:nvSpPr>
        <p:spPr>
          <a:xfrm>
            <a:off x="4673520" y="1600200"/>
            <a:ext cx="4015440" cy="21582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69" name="PlaceHolder 4"/>
          <p:cNvSpPr>
            <a:spLocks noGrp="1"/>
          </p:cNvSpPr>
          <p:nvPr>
            <p:ph type="body"/>
          </p:nvPr>
        </p:nvSpPr>
        <p:spPr>
          <a:xfrm>
            <a:off x="4673520" y="3963600"/>
            <a:ext cx="4015440" cy="21582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70" name="PlaceHolder 5"/>
          <p:cNvSpPr>
            <a:spLocks noGrp="1"/>
          </p:cNvSpPr>
          <p:nvPr>
            <p:ph type="body"/>
          </p:nvPr>
        </p:nvSpPr>
        <p:spPr>
          <a:xfrm>
            <a:off x="457200" y="3963600"/>
            <a:ext cx="4015440" cy="21582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blank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72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440" cy="21582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73" name="PlaceHolder 3"/>
          <p:cNvSpPr>
            <a:spLocks noGrp="1"/>
          </p:cNvSpPr>
          <p:nvPr>
            <p:ph type="body"/>
          </p:nvPr>
        </p:nvSpPr>
        <p:spPr>
          <a:xfrm>
            <a:off x="4673520" y="1600200"/>
            <a:ext cx="4015440" cy="21582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25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blank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26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x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80" name="PlaceHolder 2"/>
          <p:cNvSpPr>
            <a:spLocks noGrp="1"/>
          </p:cNvSpPr>
          <p:nvPr>
            <p:ph type="subTitle"/>
          </p:nvPr>
        </p:nvSpPr>
        <p:spPr>
          <a:xfrm>
            <a:off x="457200" y="1600200"/>
            <a:ext cx="8229240" cy="452592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</p:spTree>
  </p:cSld>
</p:sldLayout>
</file>

<file path=ppt/slideLayouts/slideLayout27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obj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82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28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woObj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84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440" cy="45255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85" name="PlaceHolder 3"/>
          <p:cNvSpPr>
            <a:spLocks noGrp="1"/>
          </p:cNvSpPr>
          <p:nvPr>
            <p:ph type="body"/>
          </p:nvPr>
        </p:nvSpPr>
        <p:spPr>
          <a:xfrm>
            <a:off x="4673520" y="1600200"/>
            <a:ext cx="4015440" cy="45255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29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obj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30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objOnly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PlaceHolder 1"/>
          <p:cNvSpPr>
            <a:spLocks noGrp="1"/>
          </p:cNvSpPr>
          <p:nvPr>
            <p:ph type="subTitle"/>
          </p:nvPr>
        </p:nvSpPr>
        <p:spPr>
          <a:xfrm>
            <a:off x="457200" y="274680"/>
            <a:ext cx="8229240" cy="585108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</p:spTree>
  </p:cSld>
</p:sldLayout>
</file>

<file path=ppt/slideLayouts/slideLayout31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woObjAndObj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89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440" cy="21582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90" name="PlaceHolder 3"/>
          <p:cNvSpPr>
            <a:spLocks noGrp="1"/>
          </p:cNvSpPr>
          <p:nvPr>
            <p:ph type="body"/>
          </p:nvPr>
        </p:nvSpPr>
        <p:spPr>
          <a:xfrm>
            <a:off x="457200" y="3963600"/>
            <a:ext cx="4015440" cy="21582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91" name="PlaceHolder 4"/>
          <p:cNvSpPr>
            <a:spLocks noGrp="1"/>
          </p:cNvSpPr>
          <p:nvPr>
            <p:ph type="body"/>
          </p:nvPr>
        </p:nvSpPr>
        <p:spPr>
          <a:xfrm>
            <a:off x="4673520" y="1600200"/>
            <a:ext cx="4015440" cy="45255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32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objAndTwoObj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93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440" cy="45255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94" name="PlaceHolder 3"/>
          <p:cNvSpPr>
            <a:spLocks noGrp="1"/>
          </p:cNvSpPr>
          <p:nvPr>
            <p:ph type="body"/>
          </p:nvPr>
        </p:nvSpPr>
        <p:spPr>
          <a:xfrm>
            <a:off x="4673520" y="1600200"/>
            <a:ext cx="4015440" cy="21582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95" name="PlaceHolder 4"/>
          <p:cNvSpPr>
            <a:spLocks noGrp="1"/>
          </p:cNvSpPr>
          <p:nvPr>
            <p:ph type="body"/>
          </p:nvPr>
        </p:nvSpPr>
        <p:spPr>
          <a:xfrm>
            <a:off x="4673520" y="3963600"/>
            <a:ext cx="4015440" cy="21582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33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woObjOverTx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97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440" cy="21582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98" name="PlaceHolder 3"/>
          <p:cNvSpPr>
            <a:spLocks noGrp="1"/>
          </p:cNvSpPr>
          <p:nvPr>
            <p:ph type="body"/>
          </p:nvPr>
        </p:nvSpPr>
        <p:spPr>
          <a:xfrm>
            <a:off x="4673520" y="1600200"/>
            <a:ext cx="4015440" cy="21582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99" name="PlaceHolder 4"/>
          <p:cNvSpPr>
            <a:spLocks noGrp="1"/>
          </p:cNvSpPr>
          <p:nvPr>
            <p:ph type="body"/>
          </p:nvPr>
        </p:nvSpPr>
        <p:spPr>
          <a:xfrm>
            <a:off x="457200" y="3963600"/>
            <a:ext cx="8228520" cy="21582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34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objOverTx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101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21582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102" name="PlaceHolder 3"/>
          <p:cNvSpPr>
            <a:spLocks noGrp="1"/>
          </p:cNvSpPr>
          <p:nvPr>
            <p:ph type="body"/>
          </p:nvPr>
        </p:nvSpPr>
        <p:spPr>
          <a:xfrm>
            <a:off x="457200" y="3963600"/>
            <a:ext cx="8229240" cy="21582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35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fourObj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104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440" cy="21582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105" name="PlaceHolder 3"/>
          <p:cNvSpPr>
            <a:spLocks noGrp="1"/>
          </p:cNvSpPr>
          <p:nvPr>
            <p:ph type="body"/>
          </p:nvPr>
        </p:nvSpPr>
        <p:spPr>
          <a:xfrm>
            <a:off x="4673520" y="1600200"/>
            <a:ext cx="4015440" cy="21582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106" name="PlaceHolder 4"/>
          <p:cNvSpPr>
            <a:spLocks noGrp="1"/>
          </p:cNvSpPr>
          <p:nvPr>
            <p:ph type="body"/>
          </p:nvPr>
        </p:nvSpPr>
        <p:spPr>
          <a:xfrm>
            <a:off x="4673520" y="3963600"/>
            <a:ext cx="4015440" cy="21582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107" name="PlaceHolder 5"/>
          <p:cNvSpPr>
            <a:spLocks noGrp="1"/>
          </p:cNvSpPr>
          <p:nvPr>
            <p:ph type="body"/>
          </p:nvPr>
        </p:nvSpPr>
        <p:spPr>
          <a:xfrm>
            <a:off x="457200" y="3963600"/>
            <a:ext cx="4015440" cy="21582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36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blank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109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440" cy="21582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110" name="PlaceHolder 3"/>
          <p:cNvSpPr>
            <a:spLocks noGrp="1"/>
          </p:cNvSpPr>
          <p:nvPr>
            <p:ph type="body"/>
          </p:nvPr>
        </p:nvSpPr>
        <p:spPr>
          <a:xfrm>
            <a:off x="4673520" y="1600200"/>
            <a:ext cx="4015440" cy="21582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woObj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440" cy="45255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4673520" y="1600200"/>
            <a:ext cx="4015440" cy="45255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objOnly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457200" y="274680"/>
            <a:ext cx="8229240" cy="585108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woObjAndObj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440" cy="21582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457200" y="3963600"/>
            <a:ext cx="4015440" cy="21582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4673520" y="1600200"/>
            <a:ext cx="4015440" cy="45255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objAndTwoObj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440" cy="45255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4673520" y="1600200"/>
            <a:ext cx="4015440" cy="21582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4673520" y="3963600"/>
            <a:ext cx="4015440" cy="21582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woObjOverTx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440" cy="21582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4673520" y="1600200"/>
            <a:ext cx="4015440" cy="21582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457200" y="3963600"/>
            <a:ext cx="8228520" cy="21582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jpe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<Relationship Id="rId5" Type="http://schemas.openxmlformats.org/officeDocument/2006/relationships/slideLayout" Target="../slideLayouts/slideLayout3.xml"/><Relationship Id="rId6" Type="http://schemas.openxmlformats.org/officeDocument/2006/relationships/slideLayout" Target="../slideLayouts/slideLayout4.xml"/><Relationship Id="rId7" Type="http://schemas.openxmlformats.org/officeDocument/2006/relationships/slideLayout" Target="../slideLayouts/slideLayout5.xml"/><Relationship Id="rId8" Type="http://schemas.openxmlformats.org/officeDocument/2006/relationships/slideLayout" Target="../slideLayouts/slideLayout6.xml"/><Relationship Id="rId9" Type="http://schemas.openxmlformats.org/officeDocument/2006/relationships/slideLayout" Target="../slideLayouts/slideLayout7.xml"/><Relationship Id="rId10" Type="http://schemas.openxmlformats.org/officeDocument/2006/relationships/slideLayout" Target="../slideLayouts/slideLayout8.xml"/><Relationship Id="rId11" Type="http://schemas.openxmlformats.org/officeDocument/2006/relationships/slideLayout" Target="../slideLayouts/slideLayout9.xml"/><Relationship Id="rId12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1.xml"/><Relationship Id="rId14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image" Target="../media/image2.jpeg"/><Relationship Id="rId3" Type="http://schemas.openxmlformats.org/officeDocument/2006/relationships/slideLayout" Target="../slideLayouts/slideLayout13.xml"/><Relationship Id="rId4" Type="http://schemas.openxmlformats.org/officeDocument/2006/relationships/slideLayout" Target="../slideLayouts/slideLayout14.xml"/><Relationship Id="rId5" Type="http://schemas.openxmlformats.org/officeDocument/2006/relationships/slideLayout" Target="../slideLayouts/slideLayout15.xml"/><Relationship Id="rId6" Type="http://schemas.openxmlformats.org/officeDocument/2006/relationships/slideLayout" Target="../slideLayouts/slideLayout16.xml"/><Relationship Id="rId7" Type="http://schemas.openxmlformats.org/officeDocument/2006/relationships/slideLayout" Target="../slideLayouts/slideLayout17.xml"/><Relationship Id="rId8" Type="http://schemas.openxmlformats.org/officeDocument/2006/relationships/slideLayout" Target="../slideLayouts/slideLayout18.xml"/><Relationship Id="rId9" Type="http://schemas.openxmlformats.org/officeDocument/2006/relationships/slideLayout" Target="../slideLayouts/slideLayout19.xml"/><Relationship Id="rId10" Type="http://schemas.openxmlformats.org/officeDocument/2006/relationships/slideLayout" Target="../slideLayouts/slideLayout20.xml"/><Relationship Id="rId11" Type="http://schemas.openxmlformats.org/officeDocument/2006/relationships/slideLayout" Target="../slideLayouts/slideLayout21.xml"/><Relationship Id="rId12" Type="http://schemas.openxmlformats.org/officeDocument/2006/relationships/slideLayout" Target="../slideLayouts/slideLayout22.xml"/><Relationship Id="rId13" Type="http://schemas.openxmlformats.org/officeDocument/2006/relationships/slideLayout" Target="../slideLayouts/slideLayout23.xml"/><Relationship Id="rId14" Type="http://schemas.openxmlformats.org/officeDocument/2006/relationships/slideLayout" Target="../slideLayouts/slideLayout24.xml"/>
</Relationships>
</file>

<file path=ppt/slideMasters/_rels/slideMaster3.xml.rels><?xml version="1.0" encoding="UTF-8"?>
<Relationships xmlns="http://schemas.openxmlformats.org/package/2006/relationships"><Relationship Id="rId1" Type="http://schemas.openxmlformats.org/officeDocument/2006/relationships/theme" Target="../theme/theme3.xml"/><Relationship Id="rId2" Type="http://schemas.openxmlformats.org/officeDocument/2006/relationships/image" Target="../media/image3.jpeg"/><Relationship Id="rId3" Type="http://schemas.openxmlformats.org/officeDocument/2006/relationships/slideLayout" Target="../slideLayouts/slideLayout25.xml"/><Relationship Id="rId4" Type="http://schemas.openxmlformats.org/officeDocument/2006/relationships/slideLayout" Target="../slideLayouts/slideLayout26.xml"/><Relationship Id="rId5" Type="http://schemas.openxmlformats.org/officeDocument/2006/relationships/slideLayout" Target="../slideLayouts/slideLayout27.xml"/><Relationship Id="rId6" Type="http://schemas.openxmlformats.org/officeDocument/2006/relationships/slideLayout" Target="../slideLayouts/slideLayout28.xml"/><Relationship Id="rId7" Type="http://schemas.openxmlformats.org/officeDocument/2006/relationships/slideLayout" Target="../slideLayouts/slideLayout29.xml"/><Relationship Id="rId8" Type="http://schemas.openxmlformats.org/officeDocument/2006/relationships/slideLayout" Target="../slideLayouts/slideLayout30.xml"/><Relationship Id="rId9" Type="http://schemas.openxmlformats.org/officeDocument/2006/relationships/slideLayout" Target="../slideLayouts/slideLayout31.xml"/><Relationship Id="rId10" Type="http://schemas.openxmlformats.org/officeDocument/2006/relationships/slideLayout" Target="../slideLayouts/slideLayout32.xml"/><Relationship Id="rId11" Type="http://schemas.openxmlformats.org/officeDocument/2006/relationships/slideLayout" Target="../slideLayouts/slideLayout33.xml"/><Relationship Id="rId12" Type="http://schemas.openxmlformats.org/officeDocument/2006/relationships/slideLayout" Target="../slideLayouts/slideLayout34.xml"/><Relationship Id="rId13" Type="http://schemas.openxmlformats.org/officeDocument/2006/relationships/slideLayout" Target="../slideLayouts/slideLayout35.xml"/><Relationship Id="rId14" Type="http://schemas.openxmlformats.org/officeDocument/2006/relationships/slideLayout" Target="../slideLayouts/slideLayout36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>
  <p:cSld>
    <p:bg>
      <p:bgPr>
        <a:blipFill>
          <a:blip r:embed="rId2"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2040" cy="1469520"/>
          </a:xfrm>
          <a:prstGeom prst="rect">
            <a:avLst/>
          </a:prstGeom>
        </p:spPr>
        <p:txBody>
          <a:bodyPr bIns="45000" lIns="90000" rIns="90000" tIns="45000"/>
          <a:p>
            <a:pPr algn="ctr"/>
            <a:r>
              <a:rPr lang="ru-RU" sz="4400">
                <a:solidFill>
                  <a:srgbClr val="000000"/>
                </a:solidFill>
                <a:latin typeface="Calibri"/>
              </a:rPr>
              <a:t>Для правки текста заголовка щелкните мышьюОбразец заголовка</a:t>
            </a:r>
            <a:endParaRPr/>
          </a:p>
        </p:txBody>
      </p:sp>
      <p:sp>
        <p:nvSpPr>
          <p:cNvPr id="1" name="PlaceHolder 2"/>
          <p:cNvSpPr>
            <a:spLocks noGrp="1"/>
          </p:cNvSpPr>
          <p:nvPr>
            <p:ph type="dt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</p:spPr>
        <p:txBody>
          <a:bodyPr bIns="45000" lIns="90000" rIns="90000" tIns="45000"/>
          <a:p>
            <a:r>
              <a:rPr lang="ru-RU">
                <a:solidFill>
                  <a:srgbClr val="000000"/>
                </a:solidFill>
                <a:latin typeface="Calibri"/>
              </a:rPr>
              <a:t>18.3.20</a:t>
            </a:r>
            <a:endParaRPr/>
          </a:p>
        </p:txBody>
      </p:sp>
      <p:sp>
        <p:nvSpPr>
          <p:cNvPr id="2" name="PlaceHolder 3"/>
          <p:cNvSpPr>
            <a:spLocks noGrp="1"/>
          </p:cNvSpPr>
          <p:nvPr>
            <p:ph type="ftr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</p:spPr>
        <p:txBody>
          <a:bodyPr bIns="45000" lIns="90000" rIns="90000" tIns="45000"/>
          <a:p>
            <a:endParaRPr/>
          </a:p>
        </p:txBody>
      </p:sp>
      <p:sp>
        <p:nvSpPr>
          <p:cNvPr id="3" name="PlaceHolder 4"/>
          <p:cNvSpPr>
            <a:spLocks noGrp="1"/>
          </p:cNvSpPr>
          <p:nvPr>
            <p:ph type="sldNum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</p:spPr>
        <p:txBody>
          <a:bodyPr bIns="45000" lIns="90000" rIns="90000" tIns="45000"/>
          <a:p>
            <a:fld id="{5161F151-B141-41C1-81A1-01E13171F1C1}" type="slidenum">
              <a:rPr lang="ru-RU">
                <a:solidFill>
                  <a:srgbClr val="000000"/>
                </a:solidFill>
                <a:latin typeface="Calibri"/>
              </a:rPr>
              <a:t>&lt;номер&gt;</a:t>
            </a:fld>
            <a:endParaRPr/>
          </a:p>
        </p:txBody>
      </p:sp>
      <p:sp>
        <p:nvSpPr>
          <p:cNvPr id="4" name="PlaceHolder 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4525920"/>
          </a:xfrm>
          <a:prstGeom prst="rect">
            <a:avLst/>
          </a:prstGeom>
        </p:spPr>
        <p:txBody>
          <a:bodyPr bIns="0" lIns="0" rIns="0" tIns="0" wrap="none"/>
          <a:p>
            <a:pPr>
              <a:buSzPct val="45000"/>
              <a:buFont typeface="StarSymbol"/>
              <a:buChar char=""/>
            </a:pPr>
            <a:r>
              <a:rPr lang="ru-RU"/>
              <a:t>Для правки структуры щелкните мышью</a:t>
            </a:r>
            <a:endParaRPr/>
          </a:p>
          <a:p>
            <a:pPr lvl="1">
              <a:buSzPct val="45000"/>
              <a:buFont typeface="StarSymbol"/>
              <a:buChar char=""/>
            </a:pPr>
            <a:r>
              <a:rPr lang="ru-RU"/>
              <a:t>Второй уровень структуры</a:t>
            </a:r>
            <a:endParaRPr/>
          </a:p>
          <a:p>
            <a:pPr lvl="2">
              <a:buSzPct val="75000"/>
              <a:buFont typeface="StarSymbol"/>
              <a:buChar char=""/>
            </a:pPr>
            <a:r>
              <a:rPr lang="ru-RU"/>
              <a:t>Третий уровень структуры</a:t>
            </a:r>
            <a:endParaRPr/>
          </a:p>
          <a:p>
            <a:pPr lvl="3">
              <a:buSzPct val="45000"/>
              <a:buFont typeface="StarSymbol"/>
              <a:buChar char=""/>
            </a:pPr>
            <a:r>
              <a:rPr lang="ru-RU"/>
              <a:t>Четвёртый уровень структуры</a:t>
            </a:r>
            <a:endParaRPr/>
          </a:p>
          <a:p>
            <a:pPr lvl="4">
              <a:buSzPct val="75000"/>
              <a:buFont typeface="StarSymbol"/>
              <a:buChar char=""/>
            </a:pPr>
            <a:r>
              <a:rPr lang="ru-RU"/>
              <a:t>Пятый уровень структуры</a:t>
            </a:r>
            <a:endParaRPr/>
          </a:p>
          <a:p>
            <a:pPr lvl="5">
              <a:buSzPct val="45000"/>
              <a:buFont typeface="StarSymbol"/>
              <a:buChar char=""/>
            </a:pPr>
            <a:r>
              <a:rPr lang="ru-RU"/>
              <a:t>Шестой уровень структуры</a:t>
            </a:r>
            <a:endParaRPr/>
          </a:p>
          <a:p>
            <a:pPr lvl="6">
              <a:buSzPct val="45000"/>
              <a:buFont typeface="StarSymbol"/>
              <a:buChar char=""/>
            </a:pPr>
            <a:r>
              <a:rPr lang="ru-RU"/>
              <a:t>Седьмой уровень структуры</a:t>
            </a:r>
            <a:endParaRPr/>
          </a:p>
          <a:p>
            <a:pPr lvl="7">
              <a:buSzPct val="45000"/>
              <a:buFont typeface="StarSymbol"/>
              <a:buChar char=""/>
            </a:pPr>
            <a:r>
              <a:rPr lang="ru-RU"/>
              <a:t>Восьмой уровень структуры</a:t>
            </a:r>
            <a:endParaRPr/>
          </a:p>
          <a:p>
            <a:pPr lvl="8">
              <a:buSzPct val="45000"/>
              <a:buFont typeface="StarSymbol"/>
              <a:buChar char=""/>
            </a:pPr>
            <a:r>
              <a:rPr lang="ru-RU"/>
              <a:t>Девятый уровень структуры</a:t>
            </a:r>
            <a:endParaRPr/>
          </a:p>
        </p:txBody>
      </p:sp>
    </p:spTree>
  </p:cSld>
  <p:clrMap accent1="accent1" accent2="accent2" accent3="accent3" accent4="accent4" accent5="accent5" accent6="accent6" bg1="lt1" bg2="lt2" folHlink="folHlink" hlink="hlink" tx1="dk1" tx2="dk2"/>
  <p:sldLayoutIdLst>
    <p:sldLayoutId id="2147483649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  <p:sldLayoutId id="2147483659" r:id="rId13"/>
    <p:sldLayoutId id="2147483660" r:id="rId14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>
  <p:cSld>
    <p:bg>
      <p:bgPr>
        <a:blipFill>
          <a:blip r:embed="rId2"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PlaceHolder 1"/>
          <p:cNvSpPr>
            <a:spLocks noGrp="1"/>
          </p:cNvSpPr>
          <p:nvPr>
            <p:ph type="dt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</p:spPr>
        <p:txBody>
          <a:bodyPr bIns="45000" lIns="90000" rIns="90000" tIns="45000"/>
          <a:p>
            <a:r>
              <a:rPr lang="ru-RU">
                <a:solidFill>
                  <a:srgbClr val="000000"/>
                </a:solidFill>
                <a:latin typeface="Calibri"/>
              </a:rPr>
              <a:t>18.3.20</a:t>
            </a:r>
            <a:endParaRPr/>
          </a:p>
        </p:txBody>
      </p:sp>
      <p:sp>
        <p:nvSpPr>
          <p:cNvPr id="38" name="PlaceHolder 2"/>
          <p:cNvSpPr>
            <a:spLocks noGrp="1"/>
          </p:cNvSpPr>
          <p:nvPr>
            <p:ph type="ftr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</p:spPr>
        <p:txBody>
          <a:bodyPr bIns="45000" lIns="90000" rIns="90000" tIns="45000"/>
          <a:p>
            <a:endParaRPr/>
          </a:p>
        </p:txBody>
      </p:sp>
      <p:sp>
        <p:nvSpPr>
          <p:cNvPr id="39" name="PlaceHolder 3"/>
          <p:cNvSpPr>
            <a:spLocks noGrp="1"/>
          </p:cNvSpPr>
          <p:nvPr>
            <p:ph type="sldNum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</p:spPr>
        <p:txBody>
          <a:bodyPr bIns="45000" lIns="90000" rIns="90000" tIns="45000"/>
          <a:p>
            <a:fld id="{81B13151-D1A1-4111-B131-C121F13101C1}" type="slidenum">
              <a:rPr lang="ru-RU">
                <a:solidFill>
                  <a:srgbClr val="000000"/>
                </a:solidFill>
                <a:latin typeface="Calibri"/>
              </a:rPr>
              <a:t>&lt;номер&gt;</a:t>
            </a:fld>
            <a:endParaRPr/>
          </a:p>
        </p:txBody>
      </p:sp>
      <p:sp>
        <p:nvSpPr>
          <p:cNvPr id="40" name="PlaceHolder 4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anchor="ctr" bIns="0" lIns="0" rIns="0" tIns="0" wrap="none"/>
          <a:p>
            <a:r>
              <a:rPr lang="ru-RU"/>
              <a:t>Для правки текста заголовка щелкните мышью</a:t>
            </a:r>
            <a:endParaRPr/>
          </a:p>
        </p:txBody>
      </p:sp>
      <p:sp>
        <p:nvSpPr>
          <p:cNvPr id="41" name="PlaceHolder 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4525920"/>
          </a:xfrm>
          <a:prstGeom prst="rect">
            <a:avLst/>
          </a:prstGeom>
        </p:spPr>
        <p:txBody>
          <a:bodyPr bIns="0" lIns="0" rIns="0" tIns="0" wrap="none"/>
          <a:p>
            <a:pPr>
              <a:buSzPct val="45000"/>
              <a:buFont typeface="StarSymbol"/>
              <a:buChar char=""/>
            </a:pPr>
            <a:r>
              <a:rPr lang="ru-RU"/>
              <a:t>Для правки структуры щелкните мышью</a:t>
            </a:r>
            <a:endParaRPr/>
          </a:p>
          <a:p>
            <a:pPr lvl="1">
              <a:buSzPct val="45000"/>
              <a:buFont typeface="StarSymbol"/>
              <a:buChar char=""/>
            </a:pPr>
            <a:r>
              <a:rPr lang="ru-RU"/>
              <a:t>Второй уровень структуры</a:t>
            </a:r>
            <a:endParaRPr/>
          </a:p>
          <a:p>
            <a:pPr lvl="2">
              <a:buSzPct val="75000"/>
              <a:buFont typeface="StarSymbol"/>
              <a:buChar char=""/>
            </a:pPr>
            <a:r>
              <a:rPr lang="ru-RU"/>
              <a:t>Третий уровень структуры</a:t>
            </a:r>
            <a:endParaRPr/>
          </a:p>
          <a:p>
            <a:pPr lvl="3">
              <a:buSzPct val="45000"/>
              <a:buFont typeface="StarSymbol"/>
              <a:buChar char=""/>
            </a:pPr>
            <a:r>
              <a:rPr lang="ru-RU"/>
              <a:t>Четвёртый уровень структуры</a:t>
            </a:r>
            <a:endParaRPr/>
          </a:p>
          <a:p>
            <a:pPr lvl="4">
              <a:buSzPct val="75000"/>
              <a:buFont typeface="StarSymbol"/>
              <a:buChar char=""/>
            </a:pPr>
            <a:r>
              <a:rPr lang="ru-RU"/>
              <a:t>Пятый уровень структуры</a:t>
            </a:r>
            <a:endParaRPr/>
          </a:p>
          <a:p>
            <a:pPr lvl="5">
              <a:buSzPct val="45000"/>
              <a:buFont typeface="StarSymbol"/>
              <a:buChar char=""/>
            </a:pPr>
            <a:r>
              <a:rPr lang="ru-RU"/>
              <a:t>Шестой уровень структуры</a:t>
            </a:r>
            <a:endParaRPr/>
          </a:p>
          <a:p>
            <a:pPr lvl="6">
              <a:buSzPct val="45000"/>
              <a:buFont typeface="StarSymbol"/>
              <a:buChar char=""/>
            </a:pPr>
            <a:r>
              <a:rPr lang="ru-RU"/>
              <a:t>Седьмой уровень структуры</a:t>
            </a:r>
            <a:endParaRPr/>
          </a:p>
          <a:p>
            <a:pPr lvl="7">
              <a:buSzPct val="45000"/>
              <a:buFont typeface="StarSymbol"/>
              <a:buChar char=""/>
            </a:pPr>
            <a:r>
              <a:rPr lang="ru-RU"/>
              <a:t>Восьмой уровень структуры</a:t>
            </a:r>
            <a:endParaRPr/>
          </a:p>
          <a:p>
            <a:pPr lvl="8">
              <a:buSzPct val="45000"/>
              <a:buFont typeface="StarSymbol"/>
              <a:buChar char=""/>
            </a:pPr>
            <a:r>
              <a:rPr lang="ru-RU"/>
              <a:t>Девятый уровень структуры</a:t>
            </a:r>
            <a:endParaRPr/>
          </a:p>
        </p:txBody>
      </p:sp>
    </p:spTree>
  </p:cSld>
  <p:clrMap accent1="accent1" accent2="accent2" accent3="accent3" accent4="accent4" accent5="accent5" accent6="accent6" bg1="lt1" bg2="lt2" folHlink="folHlink" hlink="hlink" tx1="dk1" tx2="dk2"/>
  <p:sldLayoutIdLst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  <p:sldLayoutId id="2147483671" r:id="rId12"/>
    <p:sldLayoutId id="2147483672" r:id="rId13"/>
    <p:sldLayoutId id="2147483673" r:id="rId14"/>
  </p:sldLayoutIdLst>
</p:sldMaster>
</file>

<file path=ppt/slideMasters/slideMaster3.xml><?xml version="1.0" encoding="utf-8"?>
<p:sldMaster xmlns:a="http://schemas.openxmlformats.org/drawingml/2006/main" xmlns:p="http://schemas.openxmlformats.org/presentationml/2006/main" xmlns:r="http://schemas.openxmlformats.org/officeDocument/2006/relationships">
  <p:cSld>
    <p:bg>
      <p:bgPr>
        <a:blipFill>
          <a:blip r:embed="rId2"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bIns="45000" lIns="90000" rIns="90000" tIns="45000"/>
          <a:p>
            <a:pPr algn="ctr"/>
            <a:r>
              <a:rPr lang="ru-RU" sz="4400">
                <a:solidFill>
                  <a:srgbClr val="000000"/>
                </a:solidFill>
                <a:latin typeface="Calibri"/>
              </a:rPr>
              <a:t>Для правки текста заголовка щелкните мышьюОбразец заголовка</a:t>
            </a:r>
            <a:endParaRPr/>
          </a:p>
        </p:txBody>
      </p:sp>
      <p:sp>
        <p:nvSpPr>
          <p:cNvPr id="75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 bIns="45000" lIns="90000" rIns="90000" tIns="45000"/>
          <a:p>
            <a:pPr>
              <a:buSzPct val="45000"/>
              <a:buFont typeface="StarSymbol"/>
              <a:buChar char=""/>
            </a:pPr>
            <a:r>
              <a:rPr lang="ru-RU">
                <a:solidFill>
                  <a:srgbClr val="000000"/>
                </a:solidFill>
                <a:latin typeface="Calibri"/>
              </a:rPr>
              <a:t>Для правки структуры щелкните мышью</a:t>
            </a:r>
            <a:endParaRPr/>
          </a:p>
          <a:p>
            <a:pPr lvl="1">
              <a:buSzPct val="45000"/>
              <a:buFont typeface="StarSymbol"/>
              <a:buChar char=""/>
            </a:pPr>
            <a:r>
              <a:rPr lang="ru-RU">
                <a:solidFill>
                  <a:srgbClr val="000000"/>
                </a:solidFill>
                <a:latin typeface="Calibri"/>
              </a:rPr>
              <a:t>Второй уровень структуры</a:t>
            </a:r>
            <a:endParaRPr/>
          </a:p>
          <a:p>
            <a:pPr lvl="2">
              <a:buSzPct val="75000"/>
              <a:buFont typeface="StarSymbol"/>
              <a:buChar char=""/>
            </a:pPr>
            <a:r>
              <a:rPr lang="ru-RU">
                <a:solidFill>
                  <a:srgbClr val="000000"/>
                </a:solidFill>
                <a:latin typeface="Calibri"/>
              </a:rPr>
              <a:t>Третий уровень структуры</a:t>
            </a:r>
            <a:endParaRPr/>
          </a:p>
          <a:p>
            <a:pPr lvl="3">
              <a:buSzPct val="45000"/>
              <a:buFont typeface="StarSymbol"/>
              <a:buChar char=""/>
            </a:pPr>
            <a:r>
              <a:rPr lang="ru-RU">
                <a:solidFill>
                  <a:srgbClr val="000000"/>
                </a:solidFill>
                <a:latin typeface="Calibri"/>
              </a:rPr>
              <a:t>Четвёртый уровень структуры</a:t>
            </a:r>
            <a:endParaRPr/>
          </a:p>
          <a:p>
            <a:pPr lvl="4">
              <a:buSzPct val="75000"/>
              <a:buFont typeface="StarSymbol"/>
              <a:buChar char=""/>
            </a:pPr>
            <a:r>
              <a:rPr lang="ru-RU">
                <a:solidFill>
                  <a:srgbClr val="000000"/>
                </a:solidFill>
                <a:latin typeface="Calibri"/>
              </a:rPr>
              <a:t>Пятый уровень структуры</a:t>
            </a:r>
            <a:endParaRPr/>
          </a:p>
          <a:p>
            <a:pPr lvl="5">
              <a:buSzPct val="45000"/>
              <a:buFont typeface="StarSymbol"/>
              <a:buChar char=""/>
            </a:pPr>
            <a:r>
              <a:rPr lang="ru-RU">
                <a:solidFill>
                  <a:srgbClr val="000000"/>
                </a:solidFill>
                <a:latin typeface="Calibri"/>
              </a:rPr>
              <a:t>Шестой уровень структуры</a:t>
            </a:r>
            <a:endParaRPr/>
          </a:p>
          <a:p>
            <a:pPr lvl="6">
              <a:buSzPct val="45000"/>
              <a:buFont typeface="StarSymbol"/>
              <a:buChar char=""/>
            </a:pPr>
            <a:r>
              <a:rPr lang="ru-RU">
                <a:solidFill>
                  <a:srgbClr val="000000"/>
                </a:solidFill>
                <a:latin typeface="Calibri"/>
              </a:rPr>
              <a:t>Седьмой уровень структуры</a:t>
            </a:r>
            <a:endParaRPr/>
          </a:p>
          <a:p>
            <a:pPr lvl="7">
              <a:buSzPct val="45000"/>
              <a:buFont typeface="StarSymbol"/>
              <a:buChar char=""/>
            </a:pPr>
            <a:r>
              <a:rPr lang="ru-RU">
                <a:solidFill>
                  <a:srgbClr val="000000"/>
                </a:solidFill>
                <a:latin typeface="Calibri"/>
              </a:rPr>
              <a:t>Восьмой уровень структуры</a:t>
            </a:r>
            <a:endParaRPr/>
          </a:p>
          <a:p>
            <a:r>
              <a:rPr lang="ru-RU">
                <a:solidFill>
                  <a:srgbClr val="000000"/>
                </a:solidFill>
                <a:latin typeface="Calibri"/>
              </a:rPr>
              <a:t>Девятый уровень структурыОбразец текста</a:t>
            </a:r>
            <a:endParaRPr/>
          </a:p>
          <a:p>
            <a:r>
              <a:rPr lang="ru-RU">
                <a:solidFill>
                  <a:srgbClr val="000000"/>
                </a:solidFill>
                <a:latin typeface="Calibri"/>
              </a:rPr>
              <a:t>Второй уровень</a:t>
            </a:r>
            <a:endParaRPr/>
          </a:p>
          <a:p>
            <a:r>
              <a:rPr lang="ru-RU">
                <a:solidFill>
                  <a:srgbClr val="000000"/>
                </a:solidFill>
                <a:latin typeface="Calibri"/>
              </a:rPr>
              <a:t>Третий уровень</a:t>
            </a:r>
            <a:endParaRPr/>
          </a:p>
          <a:p>
            <a:r>
              <a:rPr lang="ru-RU">
                <a:solidFill>
                  <a:srgbClr val="000000"/>
                </a:solidFill>
                <a:latin typeface="Calibri"/>
              </a:rPr>
              <a:t>Четвертый уровень</a:t>
            </a:r>
            <a:endParaRPr/>
          </a:p>
          <a:p>
            <a:r>
              <a:rPr lang="ru-RU">
                <a:solidFill>
                  <a:srgbClr val="000000"/>
                </a:solidFill>
                <a:latin typeface="Calibri"/>
              </a:rPr>
              <a:t>Пятый уровень</a:t>
            </a:r>
            <a:endParaRPr/>
          </a:p>
        </p:txBody>
      </p:sp>
      <p:sp>
        <p:nvSpPr>
          <p:cNvPr id="76" name="PlaceHolder 3"/>
          <p:cNvSpPr>
            <a:spLocks noGrp="1"/>
          </p:cNvSpPr>
          <p:nvPr>
            <p:ph type="dt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</p:spPr>
        <p:txBody>
          <a:bodyPr bIns="45000" lIns="90000" rIns="90000" tIns="45000"/>
          <a:p>
            <a:r>
              <a:rPr lang="ru-RU">
                <a:solidFill>
                  <a:srgbClr val="000000"/>
                </a:solidFill>
                <a:latin typeface="Calibri"/>
              </a:rPr>
              <a:t>18.3.20</a:t>
            </a:r>
            <a:endParaRPr/>
          </a:p>
        </p:txBody>
      </p:sp>
      <p:sp>
        <p:nvSpPr>
          <p:cNvPr id="77" name="PlaceHolder 4"/>
          <p:cNvSpPr>
            <a:spLocks noGrp="1"/>
          </p:cNvSpPr>
          <p:nvPr>
            <p:ph type="ftr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</p:spPr>
        <p:txBody>
          <a:bodyPr bIns="45000" lIns="90000" rIns="90000" tIns="45000"/>
          <a:p>
            <a:endParaRPr/>
          </a:p>
        </p:txBody>
      </p:sp>
      <p:sp>
        <p:nvSpPr>
          <p:cNvPr id="78" name="PlaceHolder 5"/>
          <p:cNvSpPr>
            <a:spLocks noGrp="1"/>
          </p:cNvSpPr>
          <p:nvPr>
            <p:ph type="sldNum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</p:spPr>
        <p:txBody>
          <a:bodyPr bIns="45000" lIns="90000" rIns="90000" tIns="45000"/>
          <a:p>
            <a:fld id="{016171F1-F141-4161-B101-511191013161}" type="slidenum">
              <a:rPr lang="ru-RU">
                <a:solidFill>
                  <a:srgbClr val="000000"/>
                </a:solidFill>
                <a:latin typeface="Calibri"/>
              </a:rPr>
              <a:t>&lt;номер&gt;</a:t>
            </a:fld>
            <a:endParaRPr/>
          </a:p>
        </p:txBody>
      </p:sp>
    </p:spTree>
  </p:cSld>
  <p:clrMap accent1="accent1" accent2="accent2" accent3="accent3" accent4="accent4" accent5="accent5" accent6="accent6" bg1="lt1" bg2="lt2" folHlink="folHlink" hlink="hlink" tx1="dk1" tx2="dk2"/>
  <p:sldLayoutIdLst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4.jpeg"/><Relationship Id="rId2" Type="http://schemas.openxmlformats.org/officeDocument/2006/relationships/slideLayout" Target="../slideLayouts/slideLayout13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1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slideLayout" Target="../slideLayouts/slideLayout13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7.jpeg"/><Relationship Id="rId2" Type="http://schemas.openxmlformats.org/officeDocument/2006/relationships/slideLayout" Target="../slideLayouts/slideLayout13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hyperlink" Target="http://www.olgabor.com/" TargetMode="External"/><Relationship Id="rId2" Type="http://schemas.openxmlformats.org/officeDocument/2006/relationships/hyperlink" Target="http://lit-yaz.ru/pars_docs/refs/90/89581/89581_html_7901685c.jpg" TargetMode="External"/><Relationship Id="rId3" Type="http://schemas.openxmlformats.org/officeDocument/2006/relationships/hyperlink" Target="http://lit-yaz.ru/pars_docs/refs/90/89581/89581_html_7901685c.jpg" TargetMode="External"/><Relationship Id="rId4" Type="http://schemas.openxmlformats.org/officeDocument/2006/relationships/hyperlink" Target="http://national-travel.ru/images/photos/medium/yozhik-73-5909cc7c6b871.jpg" TargetMode="External"/><Relationship Id="rId5" Type="http://schemas.openxmlformats.org/officeDocument/2006/relationships/hyperlink" Target="http://national-travel.ru/images/photos/medium/yozhik-73-5909cc7c6b871.jpg" TargetMode="External"/><Relationship Id="rId6" Type="http://schemas.openxmlformats.org/officeDocument/2006/relationships/slideLayout" Target="../slideLayouts/slideLayout25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CustomShape 1"/>
          <p:cNvSpPr/>
          <p:nvPr/>
        </p:nvSpPr>
        <p:spPr>
          <a:xfrm>
            <a:off x="1296360" y="1268640"/>
            <a:ext cx="7500600" cy="3381120"/>
          </a:xfrm>
          <a:prstGeom prst="rect">
            <a:avLst/>
          </a:prstGeom>
        </p:spPr>
        <p:txBody>
          <a:bodyPr bIns="45000" lIns="90000" rIns="90000" tIns="45000"/>
          <a:p>
            <a:pPr algn="ctr"/>
            <a:r>
              <a:rPr b="1" lang="ru-RU" sz="6600">
                <a:solidFill>
                  <a:srgbClr val="8a0000"/>
                </a:solidFill>
                <a:latin typeface="Comic Sans MS"/>
              </a:rPr>
              <a:t>Стихи </a:t>
            </a:r>
            <a:endParaRPr/>
          </a:p>
          <a:p>
            <a:pPr algn="ctr"/>
            <a:r>
              <a:rPr b="1" lang="ru-RU" sz="6600">
                <a:solidFill>
                  <a:srgbClr val="8a0000"/>
                </a:solidFill>
                <a:latin typeface="Comic Sans MS"/>
              </a:rPr>
              <a:t>В.Д.Берестова</a:t>
            </a:r>
            <a:endParaRPr/>
          </a:p>
          <a:p>
            <a:pPr algn="ctr"/>
            <a:endParaRPr/>
          </a:p>
          <a:p>
            <a:pPr algn="ctr"/>
            <a:r>
              <a:rPr b="1" lang="ru-RU" sz="2800">
                <a:solidFill>
                  <a:srgbClr val="4f6228"/>
                </a:solidFill>
                <a:latin typeface="Comic Sans MS"/>
              </a:rPr>
              <a:t>Литературное чтение</a:t>
            </a:r>
            <a:endParaRPr/>
          </a:p>
          <a:p>
            <a:pPr algn="ctr"/>
            <a:r>
              <a:rPr b="1" lang="ru-RU" sz="2800">
                <a:solidFill>
                  <a:srgbClr val="4f6228"/>
                </a:solidFill>
                <a:latin typeface="Comic Sans MS"/>
              </a:rPr>
              <a:t>2 класс</a:t>
            </a:r>
            <a:endParaRPr/>
          </a:p>
        </p:txBody>
      </p:sp>
    </p:spTree>
  </p:cSld>
  <p:timing>
    <p:tnLst>
      <p:par>
        <p:cTn dur="indefinite" id="1" nodeType="tmRoot" restart="never">
          <p:childTnLst>
            <p:seq>
              <p:cTn id="2" nodeType="mainSeq">
                <p:childTnLst/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" id="112" name="Picture 2"/>
          <p:cNvPicPr/>
          <p:nvPr/>
        </p:nvPicPr>
        <p:blipFill>
          <a:blip r:embed="rId1"/>
          <a:stretch>
            <a:fillRect/>
          </a:stretch>
        </p:blipFill>
        <p:spPr>
          <a:xfrm>
            <a:off x="3386880" y="275040"/>
            <a:ext cx="3305880" cy="5351760"/>
          </a:xfrm>
          <a:prstGeom prst="rect">
            <a:avLst/>
          </a:prstGeom>
        </p:spPr>
      </p:pic>
      <p:sp>
        <p:nvSpPr>
          <p:cNvPr id="113" name="CustomShape 1"/>
          <p:cNvSpPr/>
          <p:nvPr/>
        </p:nvSpPr>
        <p:spPr>
          <a:xfrm>
            <a:off x="1331640" y="5589360"/>
            <a:ext cx="7488360" cy="1065240"/>
          </a:xfrm>
          <a:prstGeom prst="rect">
            <a:avLst/>
          </a:prstGeom>
        </p:spPr>
        <p:txBody>
          <a:bodyPr bIns="45000" lIns="90000" rIns="90000" tIns="45000"/>
          <a:p>
            <a:pPr algn="ctr"/>
            <a:r>
              <a:rPr b="1" lang="ru-RU" sz="3200">
                <a:solidFill>
                  <a:srgbClr val="8a0000"/>
                </a:solidFill>
                <a:latin typeface="Comic Sans MS"/>
              </a:rPr>
              <a:t>Валентин Дмитриевич Берестов</a:t>
            </a:r>
            <a:endParaRPr/>
          </a:p>
          <a:p>
            <a:pPr algn="ctr"/>
            <a:r>
              <a:rPr b="1" lang="ru-RU" sz="3200">
                <a:solidFill>
                  <a:srgbClr val="8a0000"/>
                </a:solidFill>
                <a:latin typeface="Comic Sans MS"/>
              </a:rPr>
              <a:t>1928 - 1998</a:t>
            </a:r>
            <a:endParaRPr/>
          </a:p>
        </p:txBody>
      </p:sp>
    </p:spTree>
  </p:cSld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" id="114" name="Picture 2"/>
          <p:cNvPicPr/>
          <p:nvPr/>
        </p:nvPicPr>
        <p:blipFill>
          <a:blip r:embed="rId1"/>
          <a:stretch>
            <a:fillRect/>
          </a:stretch>
        </p:blipFill>
        <p:spPr>
          <a:xfrm>
            <a:off x="7074000" y="260640"/>
            <a:ext cx="1778760" cy="2880000"/>
          </a:xfrm>
          <a:prstGeom prst="rect">
            <a:avLst/>
          </a:prstGeom>
        </p:spPr>
      </p:pic>
      <p:sp>
        <p:nvSpPr>
          <p:cNvPr id="115" name="CustomShape 1"/>
          <p:cNvSpPr/>
          <p:nvPr/>
        </p:nvSpPr>
        <p:spPr>
          <a:xfrm>
            <a:off x="1475640" y="404640"/>
            <a:ext cx="5112360" cy="3989880"/>
          </a:xfrm>
          <a:prstGeom prst="rect">
            <a:avLst/>
          </a:prstGeom>
        </p:spPr>
        <p:txBody>
          <a:bodyPr bIns="45000" lIns="90000" rIns="90000" tIns="45000"/>
          <a:p>
            <a:pPr algn="ctr"/>
            <a:r>
              <a:rPr lang="ru-RU" sz="3200">
                <a:solidFill>
                  <a:srgbClr val="8a0000"/>
                </a:solidFill>
                <a:latin typeface="Comic Sans MS"/>
              </a:rPr>
              <a:t>Валентин Дмитриевич Берестов - русский детский поэт, писатель, переводчик. Родился </a:t>
            </a:r>
            <a:endParaRPr/>
          </a:p>
          <a:p>
            <a:pPr algn="ctr"/>
            <a:r>
              <a:rPr lang="ru-RU" sz="3200">
                <a:solidFill>
                  <a:srgbClr val="8a0000"/>
                </a:solidFill>
                <a:latin typeface="Comic Sans MS"/>
              </a:rPr>
              <a:t>1 апреля 1928г в семье учителя. Читать научился в 4 года. Стихи начал писать с  детства. </a:t>
            </a:r>
            <a:endParaRPr/>
          </a:p>
        </p:txBody>
      </p:sp>
    </p:spTree>
  </p:cSld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" id="116" name="Picture 2"/>
          <p:cNvPicPr/>
          <p:nvPr/>
        </p:nvPicPr>
        <p:blipFill>
          <a:blip r:embed="rId1"/>
          <a:stretch>
            <a:fillRect/>
          </a:stretch>
        </p:blipFill>
        <p:spPr>
          <a:xfrm>
            <a:off x="7074000" y="260640"/>
            <a:ext cx="1778760" cy="2880000"/>
          </a:xfrm>
          <a:prstGeom prst="rect">
            <a:avLst/>
          </a:prstGeom>
        </p:spPr>
      </p:pic>
      <p:sp>
        <p:nvSpPr>
          <p:cNvPr id="117" name="CustomShape 1"/>
          <p:cNvSpPr/>
          <p:nvPr/>
        </p:nvSpPr>
        <p:spPr>
          <a:xfrm>
            <a:off x="1475640" y="404640"/>
            <a:ext cx="5112360" cy="5939640"/>
          </a:xfrm>
          <a:prstGeom prst="rect">
            <a:avLst/>
          </a:prstGeom>
        </p:spPr>
        <p:txBody>
          <a:bodyPr bIns="45000" lIns="90000" rIns="90000" tIns="45000"/>
          <a:p>
            <a:pPr algn="ctr"/>
            <a:r>
              <a:rPr lang="ru-RU" sz="3200">
                <a:solidFill>
                  <a:srgbClr val="8a0000"/>
                </a:solidFill>
                <a:latin typeface="Comic Sans MS"/>
              </a:rPr>
              <a:t>По специальности </a:t>
            </a:r>
            <a:endParaRPr/>
          </a:p>
          <a:p>
            <a:pPr algn="ctr"/>
            <a:r>
              <a:rPr lang="ru-RU" sz="3200">
                <a:solidFill>
                  <a:srgbClr val="8a0000"/>
                </a:solidFill>
                <a:latin typeface="Comic Sans MS"/>
              </a:rPr>
              <a:t>В.Д. Берестов археолог.  Много  работал </a:t>
            </a:r>
            <a:endParaRPr/>
          </a:p>
          <a:p>
            <a:pPr algn="ctr"/>
            <a:r>
              <a:rPr lang="ru-RU" sz="3200">
                <a:solidFill>
                  <a:srgbClr val="8a0000"/>
                </a:solidFill>
                <a:latin typeface="Comic Sans MS"/>
              </a:rPr>
              <a:t>в археологических раскопках. </a:t>
            </a:r>
            <a:endParaRPr/>
          </a:p>
          <a:p>
            <a:pPr algn="ctr"/>
            <a:r>
              <a:rPr lang="ru-RU" sz="3200">
                <a:solidFill>
                  <a:srgbClr val="8a0000"/>
                </a:solidFill>
                <a:latin typeface="Comic Sans MS"/>
              </a:rPr>
              <a:t>В. Д. Берестов не только писал стихи, </a:t>
            </a:r>
            <a:endParaRPr/>
          </a:p>
          <a:p>
            <a:pPr algn="ctr"/>
            <a:r>
              <a:rPr lang="ru-RU" sz="3200">
                <a:solidFill>
                  <a:srgbClr val="8a0000"/>
                </a:solidFill>
                <a:latin typeface="Comic Sans MS"/>
              </a:rPr>
              <a:t>но и сочинял музыку для своих стихов. </a:t>
            </a:r>
            <a:endParaRPr/>
          </a:p>
          <a:p>
            <a:pPr algn="ctr"/>
            <a:r>
              <a:rPr lang="ru-RU" sz="3200">
                <a:solidFill>
                  <a:srgbClr val="8a0000"/>
                </a:solidFill>
                <a:latin typeface="Comic Sans MS"/>
              </a:rPr>
              <a:t>Умер Валентин Берестов </a:t>
            </a:r>
            <a:endParaRPr/>
          </a:p>
          <a:p>
            <a:pPr algn="ctr"/>
            <a:r>
              <a:rPr lang="ru-RU" sz="3200">
                <a:solidFill>
                  <a:srgbClr val="8a0000"/>
                </a:solidFill>
                <a:latin typeface="Comic Sans MS"/>
              </a:rPr>
              <a:t>15 апреля 1998 г. </a:t>
            </a:r>
            <a:endParaRPr/>
          </a:p>
          <a:p>
            <a:pPr algn="ctr"/>
            <a:r>
              <a:rPr lang="ru-RU" sz="3200">
                <a:solidFill>
                  <a:srgbClr val="8a0000"/>
                </a:solidFill>
                <a:latin typeface="Comic Sans MS"/>
              </a:rPr>
              <a:t>в Москве.</a:t>
            </a:r>
            <a:endParaRPr/>
          </a:p>
        </p:txBody>
      </p:sp>
    </p:spTree>
  </p:cSld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CustomShape 1"/>
          <p:cNvSpPr/>
          <p:nvPr/>
        </p:nvSpPr>
        <p:spPr>
          <a:xfrm>
            <a:off x="1443600" y="335160"/>
            <a:ext cx="7472160" cy="1370160"/>
          </a:xfrm>
          <a:prstGeom prst="rect">
            <a:avLst/>
          </a:prstGeom>
        </p:spPr>
        <p:txBody>
          <a:bodyPr bIns="45000" lIns="90000" rIns="90000" tIns="45000"/>
          <a:p>
            <a:pPr algn="ctr"/>
            <a:r>
              <a:rPr b="1" lang="ru-RU" sz="2800">
                <a:solidFill>
                  <a:srgbClr val="8a0000"/>
                </a:solidFill>
                <a:latin typeface="Comic Sans MS"/>
              </a:rPr>
              <a:t>Прочитайте стихотворение </a:t>
            </a:r>
            <a:endParaRPr/>
          </a:p>
          <a:p>
            <a:pPr algn="ctr"/>
            <a:r>
              <a:rPr b="1" lang="ru-RU" sz="2800">
                <a:solidFill>
                  <a:srgbClr val="8a0000"/>
                </a:solidFill>
                <a:latin typeface="Comic Sans MS"/>
              </a:rPr>
              <a:t>В. Д. Берестова «Пёсья песня» с. 108 </a:t>
            </a:r>
            <a:endParaRPr/>
          </a:p>
          <a:p>
            <a:pPr algn="ctr"/>
            <a:r>
              <a:rPr b="1" lang="ru-RU" sz="2800">
                <a:solidFill>
                  <a:srgbClr val="8a0000"/>
                </a:solidFill>
                <a:latin typeface="Comic Sans MS"/>
              </a:rPr>
              <a:t>и ответьте на вопросы.</a:t>
            </a:r>
            <a:endParaRPr/>
          </a:p>
        </p:txBody>
      </p:sp>
      <p:sp>
        <p:nvSpPr>
          <p:cNvPr id="119" name="CustomShape 2"/>
          <p:cNvSpPr/>
          <p:nvPr/>
        </p:nvSpPr>
        <p:spPr>
          <a:xfrm>
            <a:off x="1436040" y="1694520"/>
            <a:ext cx="7472160" cy="516960"/>
          </a:xfrm>
          <a:prstGeom prst="rect">
            <a:avLst/>
          </a:prstGeom>
        </p:spPr>
        <p:txBody>
          <a:bodyPr bIns="45000" lIns="90000" rIns="90000" tIns="45000"/>
          <a:p>
            <a:r>
              <a:rPr b="1" lang="ru-RU" sz="2800">
                <a:solidFill>
                  <a:srgbClr val="4f6228"/>
                </a:solidFill>
                <a:latin typeface="Comic Sans MS"/>
              </a:rPr>
              <a:t>О ком это стихотворение?</a:t>
            </a:r>
            <a:endParaRPr/>
          </a:p>
        </p:txBody>
      </p:sp>
      <p:sp>
        <p:nvSpPr>
          <p:cNvPr id="120" name="CustomShape 3"/>
          <p:cNvSpPr/>
          <p:nvPr/>
        </p:nvSpPr>
        <p:spPr>
          <a:xfrm>
            <a:off x="1459440" y="2163240"/>
            <a:ext cx="7472160" cy="943560"/>
          </a:xfrm>
          <a:prstGeom prst="rect">
            <a:avLst/>
          </a:prstGeom>
        </p:spPr>
        <p:txBody>
          <a:bodyPr bIns="45000" lIns="90000" rIns="90000" tIns="45000"/>
          <a:p>
            <a:r>
              <a:rPr b="1" lang="ru-RU" sz="2800">
                <a:solidFill>
                  <a:srgbClr val="8a0000"/>
                </a:solidFill>
                <a:latin typeface="Comic Sans MS"/>
              </a:rPr>
              <a:t>Это стихотворение о собаках, которые воют на луну. </a:t>
            </a:r>
            <a:endParaRPr/>
          </a:p>
        </p:txBody>
      </p:sp>
      <p:sp>
        <p:nvSpPr>
          <p:cNvPr id="121" name="CustomShape 4"/>
          <p:cNvSpPr/>
          <p:nvPr/>
        </p:nvSpPr>
        <p:spPr>
          <a:xfrm>
            <a:off x="1451520" y="3062880"/>
            <a:ext cx="7472160" cy="516960"/>
          </a:xfrm>
          <a:prstGeom prst="rect">
            <a:avLst/>
          </a:prstGeom>
        </p:spPr>
        <p:txBody>
          <a:bodyPr bIns="45000" lIns="90000" rIns="90000" tIns="45000"/>
          <a:p>
            <a:r>
              <a:rPr b="1" lang="ru-RU" sz="2800">
                <a:solidFill>
                  <a:srgbClr val="4f6228"/>
                </a:solidFill>
                <a:latin typeface="Comic Sans MS"/>
              </a:rPr>
              <a:t>Почему луны не оказалось на небе?</a:t>
            </a:r>
            <a:endParaRPr/>
          </a:p>
        </p:txBody>
      </p:sp>
      <p:sp>
        <p:nvSpPr>
          <p:cNvPr id="122" name="CustomShape 5"/>
          <p:cNvSpPr/>
          <p:nvPr/>
        </p:nvSpPr>
        <p:spPr>
          <a:xfrm>
            <a:off x="1467000" y="3531600"/>
            <a:ext cx="7472160" cy="516960"/>
          </a:xfrm>
          <a:prstGeom prst="rect">
            <a:avLst/>
          </a:prstGeom>
        </p:spPr>
        <p:txBody>
          <a:bodyPr bIns="45000" lIns="90000" rIns="90000" tIns="45000"/>
          <a:p>
            <a:r>
              <a:rPr b="1" lang="ru-RU" sz="2800">
                <a:solidFill>
                  <a:srgbClr val="8a0000"/>
                </a:solidFill>
                <a:latin typeface="Comic Sans MS"/>
              </a:rPr>
              <a:t>Луна спряталась за тучами.</a:t>
            </a:r>
            <a:endParaRPr/>
          </a:p>
        </p:txBody>
      </p:sp>
      <p:sp>
        <p:nvSpPr>
          <p:cNvPr id="123" name="CustomShape 6"/>
          <p:cNvSpPr/>
          <p:nvPr/>
        </p:nvSpPr>
        <p:spPr>
          <a:xfrm>
            <a:off x="1474920" y="4000320"/>
            <a:ext cx="7472160" cy="943560"/>
          </a:xfrm>
          <a:prstGeom prst="rect">
            <a:avLst/>
          </a:prstGeom>
        </p:spPr>
        <p:txBody>
          <a:bodyPr bIns="45000" lIns="90000" rIns="90000" tIns="45000"/>
          <a:p>
            <a:r>
              <a:rPr b="1" lang="ru-RU" sz="2800">
                <a:solidFill>
                  <a:srgbClr val="4f6228"/>
                </a:solidFill>
                <a:latin typeface="Comic Sans MS"/>
              </a:rPr>
              <a:t>Прочитаем это стихотворение хором, передав тревожную интонацию.</a:t>
            </a:r>
            <a:endParaRPr/>
          </a:p>
        </p:txBody>
      </p:sp>
    </p:spTree>
  </p:cSld>
  <p:timing>
    <p:tnLst>
      <p:par>
        <p:cTn dur="indefinite" id="3" nodeType="tmRoot" restart="never">
          <p:childTnLst>
            <p:seq>
              <p:cTn dur="indefinite" id="4" nodeType="mainSeq">
                <p:childTnLst>
                  <p:par>
                    <p:cTn fill="hold" id="5">
                      <p:stCondLst>
                        <p:cond delay="indefinite"/>
                      </p:stCondLst>
                      <p:childTnLst>
                        <p:par>
                          <p:cTn fill="hold" id="6">
                            <p:stCondLst>
                              <p:cond delay="0"/>
                            </p:stCondLst>
                            <p:childTnLst>
                              <p:par>
                                <p:cTn fill="hold" id="7" nodeType="click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 additive="repl">
                                        <p:cTn dur="500" fill="freeze" id="9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0">
                      <p:stCondLst>
                        <p:cond delay="indefinite"/>
                      </p:stCondLst>
                      <p:childTnLst>
                        <p:par>
                          <p:cTn fill="hold" id="11">
                            <p:stCondLst>
                              <p:cond delay="0"/>
                            </p:stCondLst>
                            <p:childTnLst>
                              <p:par>
                                <p:cTn fill="hold" id="12" nodeType="click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 additive="repl">
                                        <p:cTn dur="500" fill="freeze" id="14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5">
                      <p:stCondLst>
                        <p:cond delay="indefinite"/>
                      </p:stCondLst>
                      <p:childTnLst>
                        <p:par>
                          <p:cTn fill="hold" id="16">
                            <p:stCondLst>
                              <p:cond delay="0"/>
                            </p:stCondLst>
                            <p:childTnLst>
                              <p:par>
                                <p:cTn fill="hold" id="17" nodeType="click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 additive="repl">
                                        <p:cTn dur="500" fill="freeze" id="19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20">
                      <p:stCondLst>
                        <p:cond delay="indefinite"/>
                      </p:stCondLst>
                      <p:childTnLst>
                        <p:par>
                          <p:cTn fill="hold" id="21">
                            <p:stCondLst>
                              <p:cond delay="0"/>
                            </p:stCondLst>
                            <p:childTnLst>
                              <p:par>
                                <p:cTn fill="hold" id="22" nodeType="click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 additive="repl">
                                        <p:cTn dur="500" fill="freeze" id="24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25">
                      <p:stCondLst>
                        <p:cond delay="indefinite"/>
                      </p:stCondLst>
                      <p:childTnLst>
                        <p:par>
                          <p:cTn fill="hold" id="26">
                            <p:stCondLst>
                              <p:cond delay="0"/>
                            </p:stCondLst>
                            <p:childTnLst>
                              <p:par>
                                <p:cTn fill="hold" id="27" nodeType="click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 additive="repl">
                                        <p:cTn dur="500" fill="freeze" id="29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CustomShape 1"/>
          <p:cNvSpPr/>
          <p:nvPr/>
        </p:nvSpPr>
        <p:spPr>
          <a:xfrm>
            <a:off x="1443600" y="335160"/>
            <a:ext cx="7472160" cy="1370160"/>
          </a:xfrm>
          <a:prstGeom prst="rect">
            <a:avLst/>
          </a:prstGeom>
        </p:spPr>
        <p:txBody>
          <a:bodyPr bIns="45000" lIns="90000" rIns="90000" tIns="45000"/>
          <a:p>
            <a:pPr algn="ctr"/>
            <a:r>
              <a:rPr b="1" lang="ru-RU" sz="2800">
                <a:solidFill>
                  <a:srgbClr val="8a0000"/>
                </a:solidFill>
                <a:latin typeface="Comic Sans MS"/>
              </a:rPr>
              <a:t>Прочитайте стихотворение </a:t>
            </a:r>
            <a:endParaRPr/>
          </a:p>
          <a:p>
            <a:pPr algn="ctr"/>
            <a:r>
              <a:rPr b="1" lang="ru-RU" sz="2800">
                <a:solidFill>
                  <a:srgbClr val="8a0000"/>
                </a:solidFill>
                <a:latin typeface="Comic Sans MS"/>
              </a:rPr>
              <a:t>В. Д. Берестова «Прощание с другом» с. 108 и ответьте на вопросы.</a:t>
            </a:r>
            <a:endParaRPr/>
          </a:p>
        </p:txBody>
      </p:sp>
      <p:sp>
        <p:nvSpPr>
          <p:cNvPr id="125" name="CustomShape 2"/>
          <p:cNvSpPr/>
          <p:nvPr/>
        </p:nvSpPr>
        <p:spPr>
          <a:xfrm>
            <a:off x="1406160" y="1720080"/>
            <a:ext cx="7472160" cy="516960"/>
          </a:xfrm>
          <a:prstGeom prst="rect">
            <a:avLst/>
          </a:prstGeom>
        </p:spPr>
        <p:txBody>
          <a:bodyPr bIns="45000" lIns="90000" rIns="90000" tIns="45000"/>
          <a:p>
            <a:r>
              <a:rPr b="1" lang="ru-RU" sz="2800">
                <a:solidFill>
                  <a:srgbClr val="4f6228"/>
                </a:solidFill>
                <a:latin typeface="Comic Sans MS"/>
              </a:rPr>
              <a:t>О ком это стихотворение?</a:t>
            </a:r>
            <a:endParaRPr/>
          </a:p>
        </p:txBody>
      </p:sp>
      <p:sp>
        <p:nvSpPr>
          <p:cNvPr id="126" name="CustomShape 3"/>
          <p:cNvSpPr/>
          <p:nvPr/>
        </p:nvSpPr>
        <p:spPr>
          <a:xfrm>
            <a:off x="1417320" y="2144160"/>
            <a:ext cx="7472160" cy="516960"/>
          </a:xfrm>
          <a:prstGeom prst="rect">
            <a:avLst/>
          </a:prstGeom>
        </p:spPr>
        <p:txBody>
          <a:bodyPr bIns="45000" lIns="90000" rIns="90000" tIns="45000"/>
          <a:p>
            <a:r>
              <a:rPr b="1" lang="ru-RU" sz="2800">
                <a:solidFill>
                  <a:srgbClr val="8a0000"/>
                </a:solidFill>
                <a:latin typeface="Comic Sans MS"/>
              </a:rPr>
              <a:t>Это стихотворение о ёжике. </a:t>
            </a:r>
            <a:endParaRPr/>
          </a:p>
        </p:txBody>
      </p:sp>
      <p:sp>
        <p:nvSpPr>
          <p:cNvPr id="127" name="CustomShape 4"/>
          <p:cNvSpPr/>
          <p:nvPr/>
        </p:nvSpPr>
        <p:spPr>
          <a:xfrm>
            <a:off x="1428120" y="2568600"/>
            <a:ext cx="7472160" cy="943560"/>
          </a:xfrm>
          <a:prstGeom prst="rect">
            <a:avLst/>
          </a:prstGeom>
        </p:spPr>
        <p:txBody>
          <a:bodyPr bIns="45000" lIns="90000" rIns="90000" tIns="45000"/>
          <a:p>
            <a:r>
              <a:rPr b="1" lang="ru-RU" sz="2800">
                <a:solidFill>
                  <a:srgbClr val="4f6228"/>
                </a:solidFill>
                <a:latin typeface="Comic Sans MS"/>
              </a:rPr>
              <a:t>Как вы думаете, кто рассказывает это стихотворение? </a:t>
            </a:r>
            <a:endParaRPr/>
          </a:p>
        </p:txBody>
      </p:sp>
      <p:sp>
        <p:nvSpPr>
          <p:cNvPr id="128" name="CustomShape 5"/>
          <p:cNvSpPr/>
          <p:nvPr/>
        </p:nvSpPr>
        <p:spPr>
          <a:xfrm>
            <a:off x="1438920" y="3423600"/>
            <a:ext cx="7472160" cy="943560"/>
          </a:xfrm>
          <a:prstGeom prst="rect">
            <a:avLst/>
          </a:prstGeom>
        </p:spPr>
        <p:txBody>
          <a:bodyPr bIns="45000" lIns="90000" rIns="90000" tIns="45000"/>
          <a:p>
            <a:r>
              <a:rPr b="1" lang="ru-RU" sz="2800">
                <a:solidFill>
                  <a:srgbClr val="8a0000"/>
                </a:solidFill>
                <a:latin typeface="Comic Sans MS"/>
              </a:rPr>
              <a:t>Автор рассказывает о себе, как он заботился о ёжике.</a:t>
            </a:r>
            <a:endParaRPr/>
          </a:p>
        </p:txBody>
      </p:sp>
      <p:sp>
        <p:nvSpPr>
          <p:cNvPr id="129" name="CustomShape 6"/>
          <p:cNvSpPr/>
          <p:nvPr/>
        </p:nvSpPr>
        <p:spPr>
          <a:xfrm>
            <a:off x="1450080" y="4278600"/>
            <a:ext cx="7472160" cy="516960"/>
          </a:xfrm>
          <a:prstGeom prst="rect">
            <a:avLst/>
          </a:prstGeom>
        </p:spPr>
        <p:txBody>
          <a:bodyPr bIns="45000" lIns="90000" rIns="90000" tIns="45000"/>
          <a:p>
            <a:r>
              <a:rPr b="1" lang="ru-RU" sz="2800">
                <a:solidFill>
                  <a:srgbClr val="4f6228"/>
                </a:solidFill>
                <a:latin typeface="Comic Sans MS"/>
              </a:rPr>
              <a:t>Почему всё - таки ёжик ушёл?</a:t>
            </a:r>
            <a:endParaRPr/>
          </a:p>
        </p:txBody>
      </p:sp>
      <p:sp>
        <p:nvSpPr>
          <p:cNvPr id="130" name="CustomShape 7"/>
          <p:cNvSpPr/>
          <p:nvPr/>
        </p:nvSpPr>
        <p:spPr>
          <a:xfrm>
            <a:off x="1460880" y="4703040"/>
            <a:ext cx="7472160" cy="1370160"/>
          </a:xfrm>
          <a:prstGeom prst="rect">
            <a:avLst/>
          </a:prstGeom>
        </p:spPr>
        <p:txBody>
          <a:bodyPr bIns="45000" lIns="90000" rIns="90000" tIns="45000"/>
          <a:p>
            <a:r>
              <a:rPr b="1" lang="ru-RU" sz="2800">
                <a:solidFill>
                  <a:srgbClr val="8a0000"/>
                </a:solidFill>
                <a:latin typeface="Comic Sans MS"/>
              </a:rPr>
              <a:t>Ёжик ушёл, потому что его дом – это лес, дикие звери не могут жить в неволе.</a:t>
            </a:r>
            <a:endParaRPr/>
          </a:p>
        </p:txBody>
      </p:sp>
    </p:spTree>
  </p:cSld>
  <p:timing>
    <p:tnLst>
      <p:par>
        <p:cTn dur="indefinite" id="30" nodeType="tmRoot" restart="never">
          <p:childTnLst>
            <p:seq>
              <p:cTn dur="indefinite" id="31" nodeType="mainSeq">
                <p:childTnLst>
                  <p:par>
                    <p:cTn fill="hold" id="32">
                      <p:stCondLst>
                        <p:cond delay="indefinite"/>
                      </p:stCondLst>
                      <p:childTnLst>
                        <p:par>
                          <p:cTn fill="hold" id="33">
                            <p:stCondLst>
                              <p:cond delay="0"/>
                            </p:stCondLst>
                            <p:childTnLst>
                              <p:par>
                                <p:cTn fill="hold" id="34" nodeType="click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 additive="repl">
                                        <p:cTn dur="500" fill="freeze" id="36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37">
                      <p:stCondLst>
                        <p:cond delay="indefinite"/>
                      </p:stCondLst>
                      <p:childTnLst>
                        <p:par>
                          <p:cTn fill="hold" id="38">
                            <p:stCondLst>
                              <p:cond delay="0"/>
                            </p:stCondLst>
                            <p:childTnLst>
                              <p:par>
                                <p:cTn fill="hold" id="39" nodeType="click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 additive="repl">
                                        <p:cTn dur="500" fill="freeze" id="41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42">
                      <p:stCondLst>
                        <p:cond delay="indefinite"/>
                      </p:stCondLst>
                      <p:childTnLst>
                        <p:par>
                          <p:cTn fill="hold" id="43">
                            <p:stCondLst>
                              <p:cond delay="0"/>
                            </p:stCondLst>
                            <p:childTnLst>
                              <p:par>
                                <p:cTn fill="hold" id="44" nodeType="click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 additive="repl">
                                        <p:cTn dur="500" fill="freeze" id="46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47">
                      <p:stCondLst>
                        <p:cond delay="indefinite"/>
                      </p:stCondLst>
                      <p:childTnLst>
                        <p:par>
                          <p:cTn fill="hold" id="48">
                            <p:stCondLst>
                              <p:cond delay="0"/>
                            </p:stCondLst>
                            <p:childTnLst>
                              <p:par>
                                <p:cTn fill="hold" id="49" nodeType="click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 additive="repl">
                                        <p:cTn dur="500" fill="freeze" id="51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52">
                      <p:stCondLst>
                        <p:cond delay="indefinite"/>
                      </p:stCondLst>
                      <p:childTnLst>
                        <p:par>
                          <p:cTn fill="hold" id="53">
                            <p:stCondLst>
                              <p:cond delay="0"/>
                            </p:stCondLst>
                            <p:childTnLst>
                              <p:par>
                                <p:cTn fill="hold" id="54" nodeType="click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 additive="repl">
                                        <p:cTn dur="500" fill="freeze" id="56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57">
                      <p:stCondLst>
                        <p:cond delay="indefinite"/>
                      </p:stCondLst>
                      <p:childTnLst>
                        <p:par>
                          <p:cTn fill="hold" id="58">
                            <p:stCondLst>
                              <p:cond delay="0"/>
                            </p:stCondLst>
                            <p:childTnLst>
                              <p:par>
                                <p:cTn fill="hold" id="59" nodeType="click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 additive="repl">
                                        <p:cTn dur="500" fill="freeze" id="61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CustomShape 1"/>
          <p:cNvSpPr/>
          <p:nvPr/>
        </p:nvSpPr>
        <p:spPr>
          <a:xfrm>
            <a:off x="1443600" y="335160"/>
            <a:ext cx="7472160" cy="943560"/>
          </a:xfrm>
          <a:prstGeom prst="rect">
            <a:avLst/>
          </a:prstGeom>
        </p:spPr>
        <p:txBody>
          <a:bodyPr bIns="45000" lIns="90000" rIns="90000" tIns="45000"/>
          <a:p>
            <a:r>
              <a:rPr b="1" lang="ru-RU" sz="2800">
                <a:solidFill>
                  <a:srgbClr val="8a0000"/>
                </a:solidFill>
                <a:latin typeface="Comic Sans MS"/>
              </a:rPr>
              <a:t>Чему нас хотел научить автор этим стихотворением?</a:t>
            </a:r>
            <a:endParaRPr/>
          </a:p>
        </p:txBody>
      </p:sp>
      <p:sp>
        <p:nvSpPr>
          <p:cNvPr id="132" name="CustomShape 2"/>
          <p:cNvSpPr/>
          <p:nvPr/>
        </p:nvSpPr>
        <p:spPr>
          <a:xfrm>
            <a:off x="1443600" y="1243080"/>
            <a:ext cx="7434720" cy="943560"/>
          </a:xfrm>
          <a:prstGeom prst="rect">
            <a:avLst/>
          </a:prstGeom>
        </p:spPr>
        <p:txBody>
          <a:bodyPr bIns="45000" lIns="90000" rIns="90000" tIns="45000"/>
          <a:p>
            <a:r>
              <a:rPr b="1" lang="ru-RU" sz="2800">
                <a:solidFill>
                  <a:srgbClr val="4f6228"/>
                </a:solidFill>
                <a:latin typeface="Comic Sans MS"/>
              </a:rPr>
              <a:t>Нельзя диких животных забирать из леса и приносить их домой.</a:t>
            </a:r>
            <a:endParaRPr/>
          </a:p>
        </p:txBody>
      </p:sp>
      <p:pic>
        <p:nvPicPr>
          <p:cNvPr descr="" id="133" name="Picture 2"/>
          <p:cNvPicPr/>
          <p:nvPr/>
        </p:nvPicPr>
        <p:blipFill>
          <a:blip r:embed="rId1"/>
          <a:stretch>
            <a:fillRect/>
          </a:stretch>
        </p:blipFill>
        <p:spPr>
          <a:xfrm>
            <a:off x="2367720" y="2223000"/>
            <a:ext cx="5587200" cy="4190040"/>
          </a:xfrm>
          <a:prstGeom prst="rect">
            <a:avLst/>
          </a:prstGeom>
          <a:ln w="38160">
            <a:solidFill>
              <a:srgbClr val="8a0000"/>
            </a:solidFill>
            <a:round/>
          </a:ln>
        </p:spPr>
      </p:pic>
    </p:spTree>
  </p:cSld>
  <p:timing>
    <p:tnLst>
      <p:par>
        <p:cTn dur="indefinite" id="62" nodeType="tmRoot" restart="never">
          <p:childTnLst>
            <p:seq>
              <p:cTn dur="indefinite" id="63" nodeType="mainSeq">
                <p:childTnLst>
                  <p:par>
                    <p:cTn fill="hold" id="64">
                      <p:stCondLst>
                        <p:cond delay="indefinite"/>
                      </p:stCondLst>
                      <p:childTnLst>
                        <p:par>
                          <p:cTn fill="hold" id="65">
                            <p:stCondLst>
                              <p:cond delay="0"/>
                            </p:stCondLst>
                            <p:childTnLst>
                              <p:par>
                                <p:cTn fill="hold" id="66" nodeType="click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 additive="repl">
                                        <p:cTn dur="500" fill="freeze" id="68"/>
                                        <p:tgtEl>
                                          <p:spTgt spid="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69">
                            <p:stCondLst>
                              <p:cond delay="500"/>
                            </p:stCondLst>
                            <p:childTnLst>
                              <p:par>
                                <p:cTn fill="hold" id="70" nodeType="afterEffect" presetClass="entr" presetID="16" presetSubtype="37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7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arn(outVertical)" transition="in">
                                      <p:cBhvr additive="repl">
                                        <p:cTn dur="500" fill="freeze" id="72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CustomShape 1"/>
          <p:cNvSpPr/>
          <p:nvPr/>
        </p:nvSpPr>
        <p:spPr>
          <a:xfrm>
            <a:off x="1475640" y="500040"/>
            <a:ext cx="7167960" cy="3816720"/>
          </a:xfrm>
          <a:prstGeom prst="rect">
            <a:avLst/>
          </a:prstGeom>
        </p:spPr>
        <p:txBody>
          <a:bodyPr bIns="45000" lIns="90000" rIns="90000" tIns="45000"/>
          <a:p>
            <a:pPr algn="ctr"/>
            <a:r>
              <a:rPr b="1" lang="ru-RU" sz="3200">
                <a:solidFill>
                  <a:srgbClr val="8a0000"/>
                </a:solidFill>
                <a:latin typeface="Comic Sans MS"/>
              </a:rPr>
              <a:t>Информационные источники</a:t>
            </a:r>
            <a:endParaRPr/>
          </a:p>
          <a:p>
            <a:r>
              <a:rPr lang="ru-RU">
                <a:solidFill>
                  <a:srgbClr val="8a0000"/>
                </a:solidFill>
                <a:latin typeface="Comic Sans MS"/>
              </a:rPr>
              <a:t>Элементы спирали нарисованы автором при помощи фигур </a:t>
            </a:r>
            <a:endParaRPr/>
          </a:p>
          <a:p>
            <a:r>
              <a:rPr lang="ru-RU">
                <a:solidFill>
                  <a:srgbClr val="8a0000"/>
                </a:solidFill>
                <a:latin typeface="Comic Sans MS"/>
              </a:rPr>
              <a:t>Microsoft Office PowerPoint 2010</a:t>
            </a:r>
            <a:endParaRPr/>
          </a:p>
          <a:p>
            <a:r>
              <a:rPr lang="ru-RU">
                <a:solidFill>
                  <a:srgbClr val="8a0000"/>
                </a:solidFill>
                <a:latin typeface="Comic Sans MS"/>
                <a:ea typeface="Calibri"/>
              </a:rPr>
              <a:t>Автор фонов  Ольга Бор </a:t>
            </a:r>
            <a:r>
              <a:rPr lang="ru-RU" u="sng">
                <a:solidFill>
                  <a:srgbClr val="8a0000"/>
                </a:solidFill>
                <a:latin typeface="Comic Sans MS"/>
                <a:ea typeface="Calibri"/>
                <a:hlinkClick r:id="rId1"/>
              </a:rPr>
              <a:t>http://www.olgabor.com/</a:t>
            </a:r>
            <a:endParaRPr/>
          </a:p>
          <a:p>
            <a:r>
              <a:rPr lang="ru-RU">
                <a:solidFill>
                  <a:srgbClr val="8a0000"/>
                </a:solidFill>
                <a:latin typeface="Comic Sans MS"/>
                <a:ea typeface="Calibri"/>
              </a:rPr>
              <a:t>Игнатьева Т. В. Поурочные разработки по обучению грамоте: </a:t>
            </a:r>
            <a:endParaRPr/>
          </a:p>
          <a:p>
            <a:r>
              <a:rPr lang="ru-RU">
                <a:solidFill>
                  <a:srgbClr val="8a0000"/>
                </a:solidFill>
                <a:latin typeface="Comic Sans MS"/>
                <a:ea typeface="Calibri"/>
              </a:rPr>
              <a:t>1 класс. М.: Издательство «Экзамен», 2017 (Серия «Учебно-методический комплект»)</a:t>
            </a:r>
            <a:endParaRPr/>
          </a:p>
          <a:p>
            <a:r>
              <a:rPr lang="ru-RU">
                <a:solidFill>
                  <a:srgbClr val="8a0000"/>
                </a:solidFill>
                <a:latin typeface="Comic Sans MS"/>
                <a:ea typeface="Calibri"/>
              </a:rPr>
              <a:t>В. Д. Берестов </a:t>
            </a:r>
            <a:r>
              <a:rPr lang="ru-RU" u="sng">
                <a:solidFill>
                  <a:srgbClr val="8a0000"/>
                </a:solidFill>
                <a:latin typeface="Comic Sans MS"/>
                <a:ea typeface="Calibri"/>
                <a:hlinkClick r:id="rId2"/>
              </a:rPr>
              <a:t>http://</a:t>
            </a:r>
            <a:r>
              <a:rPr lang="ru-RU" u="sng">
                <a:solidFill>
                  <a:srgbClr val="8a0000"/>
                </a:solidFill>
                <a:latin typeface="Comic Sans MS"/>
                <a:ea typeface="Calibri"/>
                <a:hlinkClick r:id="rId3"/>
              </a:rPr>
              <a:t>lit-yaz.ru/pars_docs/refs/90/89581/89581_html_7901685c.jpg</a:t>
            </a:r>
            <a:r>
              <a:rPr lang="ru-RU">
                <a:solidFill>
                  <a:srgbClr val="8a0000"/>
                </a:solidFill>
                <a:latin typeface="Comic Sans MS"/>
                <a:ea typeface="Calibri"/>
              </a:rPr>
              <a:t> </a:t>
            </a:r>
            <a:endParaRPr/>
          </a:p>
          <a:p>
            <a:r>
              <a:rPr lang="ru-RU">
                <a:solidFill>
                  <a:srgbClr val="8a0000"/>
                </a:solidFill>
                <a:latin typeface="Comic Sans MS"/>
                <a:ea typeface="Calibri"/>
              </a:rPr>
              <a:t>Ёжик </a:t>
            </a:r>
            <a:r>
              <a:rPr lang="ru-RU" u="sng">
                <a:solidFill>
                  <a:srgbClr val="8a0000"/>
                </a:solidFill>
                <a:latin typeface="Comic Sans MS"/>
                <a:ea typeface="Calibri"/>
                <a:hlinkClick r:id="rId4"/>
              </a:rPr>
              <a:t>http://</a:t>
            </a:r>
            <a:r>
              <a:rPr lang="ru-RU" u="sng">
                <a:solidFill>
                  <a:srgbClr val="8a0000"/>
                </a:solidFill>
                <a:latin typeface="Comic Sans MS"/>
                <a:ea typeface="Calibri"/>
                <a:hlinkClick r:id="rId5"/>
              </a:rPr>
              <a:t>national-travel.ru/images/photos/medium/yozhik-73-5909cc7c6b871.jpg</a:t>
            </a:r>
            <a:r>
              <a:rPr lang="ru-RU">
                <a:solidFill>
                  <a:srgbClr val="8a0000"/>
                </a:solidFill>
                <a:latin typeface="Comic Sans MS"/>
                <a:ea typeface="Calibri"/>
              </a:rPr>
              <a:t> </a:t>
            </a:r>
            <a:endParaRPr/>
          </a:p>
        </p:txBody>
      </p:sp>
    </p:spTree>
  </p:cSld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