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11.jpeg" ContentType="image/jpeg"/>
  <Override PartName="/ppt/media/image4.jpeg" ContentType="image/jpeg"/>
  <Override PartName="/ppt/media/image8.jpeg" ContentType="image/jpeg"/>
  <Override PartName="/ppt/media/image12.jpeg" ContentType="image/jpeg"/>
  <Override PartName="/ppt/media/image5.jpeg" ContentType="image/jpeg"/>
  <Override PartName="/ppt/media/image9.jpeg" ContentType="image/jpeg"/>
  <Override PartName="/ppt/media/image6.jpeg" ContentType="image/jpeg"/>
  <Override PartName="/ppt/media/image10.jpeg" ContentType="image/jpeg"/>
  <Override PartName="/ppt/media/image3.jpeg" ContentType="image/jpeg"/>
  <Override PartName="/ppt/media/image1.png" ContentType="image/png"/>
  <Override PartName="/ppt/media/image2.gif" ContentType="image/gif"/>
  <Override PartName="/ppt/media/image7.jpeg" ContentType="image/jpeg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0080625" cy="7559675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4058280"/>
            <a:ext cx="887040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9000" y="40582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4000" y="40582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8870400" cy="43844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438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438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14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4000" y="40582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438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43840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9000" y="40582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216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049000" y="1768680"/>
            <a:ext cx="43282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4058280"/>
            <a:ext cx="8869680" cy="20908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8870400" cy="43840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gif"/><Relationship Id="rId2" Type="http://schemas.openxmlformats.org/officeDocument/2006/relationships/image" Target="../media/image3.jpe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stomShape 1"/>
          <p:cNvSpPr/>
          <p:nvPr/>
        </p:nvSpPr>
        <p:spPr>
          <a:xfrm>
            <a:off x="1343880" y="671760"/>
            <a:ext cx="7725600" cy="1440720"/>
          </a:xfrm>
          <a:prstGeom prst="rect">
            <a:avLst/>
          </a:prstGeom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lang="ru-RU">
                <a:solidFill>
                  <a:srgbClr val="c00000"/>
                </a:solidFill>
                <a:latin typeface="Franklin Gothic Book"/>
              </a:rPr>
              <a:t>Литературное чтение</a:t>
            </a:r>
            <a:endParaRPr/>
          </a:p>
          <a:p>
            <a:pPr algn="ctr">
              <a:lnSpc>
                <a:spcPct val="100000"/>
              </a:lnSpc>
            </a:pPr>
            <a:r>
              <a:rPr lang="ru-RU">
                <a:solidFill>
                  <a:srgbClr val="c00000"/>
                </a:solidFill>
                <a:latin typeface="Franklin Gothic Book"/>
              </a:rPr>
              <a:t>Тема урока-</a:t>
            </a:r>
            <a:endParaRPr/>
          </a:p>
          <a:p>
            <a:pPr algn="ctr">
              <a:lnSpc>
                <a:spcPct val="100000"/>
              </a:lnSpc>
            </a:pPr>
            <a:r>
              <a:rPr b="1" i="1" lang="ru-RU" sz="2200">
                <a:solidFill>
                  <a:srgbClr val="0000ff"/>
                </a:solidFill>
                <a:latin typeface="Franklin Gothic Book"/>
              </a:rPr>
              <a:t>И.Токмакова «Мы играли в хохотушки»,Я.Тайц «Волк», Г.Кружков «РРРЫ!»</a:t>
            </a:r>
            <a:endParaRPr/>
          </a:p>
        </p:txBody>
      </p:sp>
      <p:pic>
        <p:nvPicPr>
          <p:cNvPr descr="" id="35" name=""/>
          <p:cNvPicPr/>
          <p:nvPr/>
        </p:nvPicPr>
        <p:blipFill>
          <a:blip r:embed="rId1"/>
          <a:stretch>
            <a:fillRect/>
          </a:stretch>
        </p:blipFill>
        <p:spPr>
          <a:xfrm>
            <a:off x="726840" y="3384000"/>
            <a:ext cx="3809160" cy="3755880"/>
          </a:xfrm>
          <a:prstGeom prst="rect">
            <a:avLst/>
          </a:prstGeom>
        </p:spPr>
      </p:pic>
      <p:pic>
        <p:nvPicPr>
          <p:cNvPr descr="" id="3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688000" y="3384000"/>
            <a:ext cx="3808440" cy="3671640"/>
          </a:xfrm>
          <a:prstGeom prst="rect">
            <a:avLst/>
          </a:prstGeom>
        </p:spPr>
      </p:pic>
    </p:spTree>
  </p:cSld>
  <p:timing>
    <p:tnLst>
      <p:par>
        <p:cTn dur="indefinite" id="1" nodeType="tmRoot" restart="never">
          <p:childTnLst>
            <p:seq>
              <p:cTn id="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ustomShape 1"/>
          <p:cNvSpPr/>
          <p:nvPr/>
        </p:nvSpPr>
        <p:spPr>
          <a:xfrm>
            <a:off x="1931760" y="671760"/>
            <a:ext cx="6885720" cy="702360"/>
          </a:xfrm>
          <a:prstGeom prst="rect">
            <a:avLst/>
          </a:prstGeom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b="1" lang="ru-RU" sz="3600">
                <a:solidFill>
                  <a:srgbClr val="0070c0"/>
                </a:solidFill>
                <a:latin typeface="Franklin Gothic Book"/>
              </a:rPr>
              <a:t>Ирина Петровна Токмакова</a:t>
            </a:r>
            <a:endParaRPr/>
          </a:p>
        </p:txBody>
      </p:sp>
      <p:sp>
        <p:nvSpPr>
          <p:cNvPr id="38" name="CustomShape 2"/>
          <p:cNvSpPr/>
          <p:nvPr/>
        </p:nvSpPr>
        <p:spPr>
          <a:xfrm>
            <a:off x="4955760" y="1931760"/>
            <a:ext cx="5121720" cy="3321720"/>
          </a:xfrm>
          <a:prstGeom prst="rect">
            <a:avLst/>
          </a:prstGeom>
        </p:spPr>
        <p:txBody>
          <a:bodyPr bIns="45000" lIns="90000" rIns="72000" tIns="45000"/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b="1" lang="ru-RU" sz="2400">
                <a:solidFill>
                  <a:srgbClr val="000000"/>
                </a:solidFill>
                <a:latin typeface="Franklin Gothic Book"/>
              </a:rPr>
              <a:t>Родилась в Москве в 1929 г.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b="1" lang="ru-RU" sz="2400">
                <a:solidFill>
                  <a:srgbClr val="000000"/>
                </a:solidFill>
                <a:latin typeface="Franklin Gothic Book"/>
              </a:rPr>
              <a:t>Прозаик.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b="1" lang="ru-RU" sz="2400">
                <a:solidFill>
                  <a:srgbClr val="000000"/>
                </a:solidFill>
                <a:latin typeface="Franklin Gothic Book"/>
              </a:rPr>
              <a:t>Детский поэт.</a:t>
            </a:r>
            <a:endParaRPr/>
          </a:p>
          <a:p>
            <a:pPr>
              <a:lnSpc>
                <a:spcPct val="100000"/>
              </a:lnSpc>
              <a:buFont typeface="StarSymbol"/>
              <a:buAutoNum type="arabicPeriod"/>
            </a:pPr>
            <a:r>
              <a:rPr b="1" lang="ru-RU" sz="2400">
                <a:solidFill>
                  <a:srgbClr val="000000"/>
                </a:solidFill>
                <a:latin typeface="Franklin Gothic Book"/>
              </a:rPr>
              <a:t>Переводчик.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39" name=""/>
          <p:cNvPicPr/>
          <p:nvPr/>
        </p:nvPicPr>
        <p:blipFill>
          <a:blip r:embed="rId1"/>
          <a:stretch>
            <a:fillRect/>
          </a:stretch>
        </p:blipFill>
        <p:spPr>
          <a:xfrm>
            <a:off x="720000" y="1584000"/>
            <a:ext cx="4175640" cy="5327640"/>
          </a:xfrm>
          <a:prstGeom prst="rect">
            <a:avLst/>
          </a:prstGeom>
        </p:spPr>
      </p:pic>
    </p:spTree>
  </p:cSld>
  <p:timing>
    <p:tnLst>
      <p:par>
        <p:cTn dur="indefinite" id="3" nodeType="tmRoot" restart="never">
          <p:childTnLst>
            <p:seq>
              <p:cTn id="4" nodeType="mainSeq">
                <p:childTnLst>
                  <p:par>
                    <p:cTn fill="freeze" id="5">
                      <p:stCondLst>
                        <p:cond delay="indefinite"/>
                      </p:stCondLst>
                      <p:childTnLst>
                        <p:par>
                          <p:cTn fill="freeze" id="6">
                            <p:stCondLst>
                              <p:cond delay="0"/>
                            </p:stCondLst>
                            <p:childTnLst>
                              <p:par>
                                <p:cTn fill="hold" id="7" nodeType="clickEffect" presetClass="entr" presetID="2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dur="500" fill="freeze" id="9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freeze" id="10">
                      <p:stCondLst>
                        <p:cond delay="indefinite"/>
                      </p:stCondLst>
                      <p:childTnLst>
                        <p:par>
                          <p:cTn fill="freeze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4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1000" fill="freeze" id="14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dur="1000" fill="hold" id="15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16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237960" y="671760"/>
            <a:ext cx="9681120" cy="291924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i="1" lang="ru-RU" sz="2800">
                <a:latin typeface="Franklin Gothic Book"/>
              </a:rPr>
              <a:t>                        </a:t>
            </a:r>
            <a:r>
              <a:rPr b="1" i="1" lang="ru-RU" sz="2800">
                <a:latin typeface="Franklin Gothic Book"/>
              </a:rPr>
              <a:t>Словарная работа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</a:pPr>
            <a:r>
              <a:rPr b="1" i="1" lang="ru-RU" sz="2800">
                <a:latin typeface="Franklin Gothic Book"/>
              </a:rPr>
              <a:t>          </a:t>
            </a:r>
            <a:endParaRPr/>
          </a:p>
          <a:p>
            <a:pPr>
              <a:lnSpc>
                <a:spcPct val="100000"/>
              </a:lnSpc>
            </a:pPr>
            <a:r>
              <a:rPr b="1" i="1" lang="ru-RU" sz="2800">
                <a:latin typeface="Franklin Gothic Book"/>
              </a:rPr>
              <a:t>Хохот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у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шки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      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перехох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о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чет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     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ч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е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стно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 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(честь)</a:t>
            </a:r>
            <a:endParaRPr/>
          </a:p>
          <a:p>
            <a:pPr>
              <a:lnSpc>
                <a:spcPct val="100000"/>
              </a:lnSpc>
            </a:pP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Свин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у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шки  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     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пересме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ё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т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       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неизв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е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стно</a:t>
            </a:r>
            <a:r>
              <a:rPr b="1" i="1" lang="ru-RU" sz="2800">
                <a:solidFill>
                  <a:srgbClr val="ff0000"/>
                </a:solidFill>
                <a:latin typeface="Franklin Gothic Book"/>
              </a:rPr>
              <a:t> </a:t>
            </a:r>
            <a:r>
              <a:rPr b="1" i="1" lang="ru-RU" sz="2800">
                <a:solidFill>
                  <a:srgbClr val="000000"/>
                </a:solidFill>
                <a:latin typeface="Franklin Gothic Book"/>
              </a:rPr>
              <a:t>(весть)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pic>
        <p:nvPicPr>
          <p:cNvPr descr="" id="41" name=""/>
          <p:cNvPicPr/>
          <p:nvPr/>
        </p:nvPicPr>
        <p:blipFill>
          <a:blip r:embed="rId1"/>
          <a:stretch>
            <a:fillRect/>
          </a:stretch>
        </p:blipFill>
        <p:spPr>
          <a:xfrm>
            <a:off x="952200" y="3181680"/>
            <a:ext cx="8331840" cy="4376160"/>
          </a:xfrm>
          <a:prstGeom prst="rect">
            <a:avLst/>
          </a:prstGeom>
        </p:spPr>
      </p:pic>
    </p:spTree>
  </p:cSld>
  <p:timing>
    <p:tnLst>
      <p:par>
        <p:cTn dur="indefinite" id="17" nodeType="tmRoot" restart="never">
          <p:childTnLst>
            <p:seq>
              <p:cTn id="18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1324800" y="2855880"/>
            <a:ext cx="7828200" cy="2784240"/>
          </a:xfrm>
          <a:prstGeom prst="rect">
            <a:avLst/>
          </a:prstGeom>
        </p:spPr>
      </p:sp>
      <p:sp>
        <p:nvSpPr>
          <p:cNvPr id="43" name="CustomShape 2"/>
          <p:cNvSpPr/>
          <p:nvPr/>
        </p:nvSpPr>
        <p:spPr>
          <a:xfrm>
            <a:off x="634680" y="555480"/>
            <a:ext cx="8252640" cy="1347480"/>
          </a:xfrm>
          <a:prstGeom prst="rect">
            <a:avLst/>
          </a:prstGeom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i="1" lang="ru-RU" sz="3600">
                <a:solidFill>
                  <a:srgbClr val="0084d1"/>
                </a:solidFill>
                <a:latin typeface="Franklin Gothic Book"/>
              </a:rPr>
              <a:t>Тайц Яков Моисеевич</a:t>
            </a:r>
            <a:endParaRPr/>
          </a:p>
        </p:txBody>
      </p:sp>
      <p:pic>
        <p:nvPicPr>
          <p:cNvPr descr="" id="44" name=""/>
          <p:cNvPicPr/>
          <p:nvPr/>
        </p:nvPicPr>
        <p:blipFill>
          <a:blip r:embed="rId1"/>
          <a:stretch>
            <a:fillRect/>
          </a:stretch>
        </p:blipFill>
        <p:spPr>
          <a:xfrm>
            <a:off x="793440" y="1507680"/>
            <a:ext cx="3966480" cy="5315760"/>
          </a:xfrm>
          <a:prstGeom prst="rect">
            <a:avLst/>
          </a:prstGeom>
        </p:spPr>
      </p:pic>
      <p:sp>
        <p:nvSpPr>
          <p:cNvPr id="45" name="CustomShape 3"/>
          <p:cNvSpPr/>
          <p:nvPr/>
        </p:nvSpPr>
        <p:spPr>
          <a:xfrm>
            <a:off x="5158800" y="1983960"/>
            <a:ext cx="4601520" cy="45662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2000"/>
              <a:t>1.Дата рождения: 30 марта 1905</a:t>
            </a:r>
            <a:endParaRPr/>
          </a:p>
          <a:p>
            <a:r>
              <a:rPr b="1" lang="ru-RU" sz="2000"/>
              <a:t> </a:t>
            </a:r>
            <a:r>
              <a:rPr b="1" lang="ru-RU" sz="2000"/>
              <a:t>Место рождения: Сморгонь.</a:t>
            </a:r>
            <a:endParaRPr/>
          </a:p>
          <a:p>
            <a:r>
              <a:rPr b="1" lang="ru-RU" sz="2000"/>
              <a:t>2. Прозаик</a:t>
            </a:r>
            <a:endParaRPr/>
          </a:p>
          <a:p>
            <a:r>
              <a:rPr b="1" lang="ru-RU" sz="2000"/>
              <a:t>3. переводчик</a:t>
            </a:r>
            <a:endParaRPr/>
          </a:p>
          <a:p>
            <a:r>
              <a:rPr b="1" lang="ru-RU" sz="2000"/>
              <a:t>4 художник-иллюстратор.</a:t>
            </a:r>
            <a:endParaRPr/>
          </a:p>
          <a:p>
            <a:endParaRPr/>
          </a:p>
        </p:txBody>
      </p:sp>
    </p:spTree>
  </p:cSld>
  <p:timing>
    <p:tnLst>
      <p:par>
        <p:cTn dur="indefinite" id="19" nodeType="tmRoot" restart="never">
          <p:childTnLst>
            <p:seq>
              <p:cTn id="20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3254040" y="570240"/>
            <a:ext cx="3590640" cy="5331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/>
              <a:t>Словарная работа</a:t>
            </a:r>
            <a:endParaRPr/>
          </a:p>
        </p:txBody>
      </p:sp>
      <p:sp>
        <p:nvSpPr>
          <p:cNvPr id="47" name="CustomShape 2"/>
          <p:cNvSpPr/>
          <p:nvPr/>
        </p:nvSpPr>
        <p:spPr>
          <a:xfrm>
            <a:off x="1087560" y="1666440"/>
            <a:ext cx="8037720" cy="6001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400"/>
              <a:t>Зооп</a:t>
            </a:r>
            <a:r>
              <a:rPr lang="ru-RU" sz="2400">
                <a:solidFill>
                  <a:srgbClr val="ff0000"/>
                </a:solidFill>
              </a:rPr>
              <a:t>а</a:t>
            </a:r>
            <a:r>
              <a:rPr lang="ru-RU" sz="2400">
                <a:solidFill>
                  <a:srgbClr val="000000"/>
                </a:solidFill>
              </a:rPr>
              <a:t>рк</a:t>
            </a:r>
            <a:r>
              <a:rPr lang="ru-RU" sz="2400">
                <a:solidFill>
                  <a:srgbClr val="ff0000"/>
                </a:solidFill>
              </a:rPr>
              <a:t>        </a:t>
            </a:r>
            <a:r>
              <a:rPr lang="ru-RU" sz="2400">
                <a:solidFill>
                  <a:srgbClr val="000000"/>
                </a:solidFill>
              </a:rPr>
              <a:t>с</a:t>
            </a:r>
            <a:r>
              <a:rPr lang="ru-RU" sz="2400">
                <a:solidFill>
                  <a:srgbClr val="00ae00"/>
                </a:solidFill>
              </a:rPr>
              <a:t>ъ</a:t>
            </a:r>
            <a:r>
              <a:rPr lang="ru-RU" sz="2400">
                <a:solidFill>
                  <a:srgbClr val="000000"/>
                </a:solidFill>
              </a:rPr>
              <a:t>ел  </a:t>
            </a:r>
            <a:r>
              <a:rPr lang="ru-RU" sz="2400">
                <a:solidFill>
                  <a:srgbClr val="00ae00"/>
                </a:solidFill>
              </a:rPr>
              <a:t>    </a:t>
            </a:r>
            <a:r>
              <a:rPr lang="ru-RU" sz="2400">
                <a:solidFill>
                  <a:srgbClr val="000000"/>
                </a:solidFill>
              </a:rPr>
              <a:t>ст</a:t>
            </a:r>
            <a:r>
              <a:rPr lang="ru-RU" sz="2400">
                <a:solidFill>
                  <a:srgbClr val="ff0000"/>
                </a:solidFill>
              </a:rPr>
              <a:t>ы</a:t>
            </a:r>
            <a:r>
              <a:rPr lang="ru-RU" sz="2400">
                <a:solidFill>
                  <a:srgbClr val="000000"/>
                </a:solidFill>
              </a:rPr>
              <a:t>дно </a:t>
            </a:r>
            <a:r>
              <a:rPr lang="ru-RU" sz="2400">
                <a:solidFill>
                  <a:srgbClr val="ff0000"/>
                </a:solidFill>
              </a:rPr>
              <a:t>        </a:t>
            </a:r>
            <a:r>
              <a:rPr lang="ru-RU" sz="2800">
                <a:solidFill>
                  <a:srgbClr val="ff0000"/>
                </a:solidFill>
              </a:rPr>
              <a:t>       </a:t>
            </a:r>
            <a:endParaRPr/>
          </a:p>
        </p:txBody>
      </p:sp>
      <p:pic>
        <p:nvPicPr>
          <p:cNvPr descr="" id="48" name=""/>
          <p:cNvPicPr/>
          <p:nvPr/>
        </p:nvPicPr>
        <p:blipFill>
          <a:blip r:embed="rId1"/>
          <a:stretch>
            <a:fillRect/>
          </a:stretch>
        </p:blipFill>
        <p:spPr>
          <a:xfrm>
            <a:off x="475920" y="2916000"/>
            <a:ext cx="4442760" cy="2479320"/>
          </a:xfrm>
          <a:prstGeom prst="rect">
            <a:avLst/>
          </a:prstGeom>
        </p:spPr>
      </p:pic>
      <p:pic>
        <p:nvPicPr>
          <p:cNvPr descr="" id="49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079600" y="4523760"/>
            <a:ext cx="4522320" cy="2617200"/>
          </a:xfrm>
          <a:prstGeom prst="rect">
            <a:avLst/>
          </a:prstGeom>
        </p:spPr>
      </p:pic>
    </p:spTree>
  </p:cSld>
  <p:timing>
    <p:tnLst>
      <p:par>
        <p:cTn dur="indefinite" id="21" nodeType="tmRoot" restart="never">
          <p:childTnLst>
            <p:seq>
              <p:cTn id="22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952200" y="569520"/>
            <a:ext cx="7855560" cy="6188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>
                <a:solidFill>
                  <a:srgbClr val="0099ff"/>
                </a:solidFill>
              </a:rPr>
              <a:t>      </a:t>
            </a:r>
            <a:r>
              <a:rPr lang="ru-RU" sz="2800">
                <a:solidFill>
                  <a:srgbClr val="0099ff"/>
                </a:solidFill>
              </a:rPr>
              <a:t>Кружков Григорий Михайлович</a:t>
            </a:r>
            <a:endParaRPr/>
          </a:p>
        </p:txBody>
      </p:sp>
      <p:sp>
        <p:nvSpPr>
          <p:cNvPr id="51" name="CustomShape 2"/>
          <p:cNvSpPr/>
          <p:nvPr/>
        </p:nvSpPr>
        <p:spPr>
          <a:xfrm>
            <a:off x="6905160" y="1825200"/>
            <a:ext cx="1506240" cy="491904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b="1" lang="ru-RU" sz="2000"/>
              <a:t>Дата рождения 14 сентября 1945)</a:t>
            </a:r>
            <a:endParaRPr/>
          </a:p>
          <a:p>
            <a:r>
              <a:rPr b="1" lang="ru-RU" sz="2000"/>
              <a:t>место рождения: Москва </a:t>
            </a:r>
            <a:endParaRPr/>
          </a:p>
          <a:p>
            <a:r>
              <a:rPr b="1" lang="ru-RU" sz="2000"/>
              <a:t>1.русский поэт </a:t>
            </a:r>
            <a:endParaRPr/>
          </a:p>
          <a:p>
            <a:r>
              <a:rPr b="1" lang="ru-RU" sz="2000"/>
              <a:t>2.эссеист</a:t>
            </a:r>
            <a:endParaRPr/>
          </a:p>
          <a:p>
            <a:r>
              <a:rPr b="1" lang="ru-RU" sz="2000"/>
              <a:t>3.переводчик поэзии. </a:t>
            </a:r>
            <a:endParaRPr/>
          </a:p>
        </p:txBody>
      </p:sp>
      <p:pic>
        <p:nvPicPr>
          <p:cNvPr descr="" id="52" name=""/>
          <p:cNvPicPr/>
          <p:nvPr/>
        </p:nvPicPr>
        <p:blipFill>
          <a:blip r:embed="rId1"/>
          <a:stretch>
            <a:fillRect/>
          </a:stretch>
        </p:blipFill>
        <p:spPr>
          <a:xfrm>
            <a:off x="754920" y="1661760"/>
            <a:ext cx="4163760" cy="5241240"/>
          </a:xfrm>
          <a:prstGeom prst="rect">
            <a:avLst/>
          </a:prstGeom>
        </p:spPr>
      </p:pic>
    </p:spTree>
  </p:cSld>
  <p:timing>
    <p:tnLst>
      <p:par>
        <p:cTn dur="indefinite" id="23" nodeType="tmRoot" restart="never">
          <p:childTnLst>
            <p:seq>
              <p:cTn id="24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CustomShape 1"/>
          <p:cNvSpPr/>
          <p:nvPr/>
        </p:nvSpPr>
        <p:spPr>
          <a:xfrm>
            <a:off x="3174480" y="496440"/>
            <a:ext cx="3590640" cy="53352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/>
              <a:t>Словарная работа</a:t>
            </a:r>
            <a:endParaRPr/>
          </a:p>
        </p:txBody>
      </p:sp>
      <p:sp>
        <p:nvSpPr>
          <p:cNvPr id="54" name="CustomShape 2"/>
          <p:cNvSpPr/>
          <p:nvPr/>
        </p:nvSpPr>
        <p:spPr>
          <a:xfrm>
            <a:off x="1428480" y="1746000"/>
            <a:ext cx="5077800" cy="533160"/>
          </a:xfrm>
          <a:prstGeom prst="rect">
            <a:avLst/>
          </a:prstGeom>
        </p:spPr>
        <p:txBody>
          <a:bodyPr bIns="45000" lIns="90000" rIns="90000" tIns="45000" wrap="none"/>
          <a:p>
            <a:r>
              <a:rPr lang="ru-RU" sz="2800"/>
              <a:t>какад</a:t>
            </a:r>
            <a:r>
              <a:rPr lang="ru-RU" sz="2800">
                <a:solidFill>
                  <a:srgbClr val="ff0000"/>
                </a:solidFill>
              </a:rPr>
              <a:t>у                           </a:t>
            </a:r>
            <a:r>
              <a:rPr lang="ru-RU" sz="2800">
                <a:solidFill>
                  <a:srgbClr val="000000"/>
                </a:solidFill>
              </a:rPr>
              <a:t>лев</a:t>
            </a:r>
            <a:endParaRPr/>
          </a:p>
        </p:txBody>
      </p:sp>
      <p:pic>
        <p:nvPicPr>
          <p:cNvPr descr="" id="55" name=""/>
          <p:cNvPicPr/>
          <p:nvPr/>
        </p:nvPicPr>
        <p:blipFill>
          <a:blip r:embed="rId1"/>
          <a:stretch>
            <a:fillRect/>
          </a:stretch>
        </p:blipFill>
        <p:spPr>
          <a:xfrm>
            <a:off x="317160" y="2523960"/>
            <a:ext cx="4197600" cy="3030120"/>
          </a:xfrm>
          <a:prstGeom prst="rect">
            <a:avLst/>
          </a:prstGeom>
        </p:spPr>
      </p:pic>
      <p:pic>
        <p:nvPicPr>
          <p:cNvPr descr="" id="56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4841280" y="3730320"/>
            <a:ext cx="5008320" cy="2966760"/>
          </a:xfrm>
          <a:prstGeom prst="rect">
            <a:avLst/>
          </a:prstGeom>
        </p:spPr>
      </p:pic>
    </p:spTree>
  </p:cSld>
  <p:timing>
    <p:tnLst>
      <p:par>
        <p:cTn dur="indefinite" id="25" nodeType="tmRoot" restart="never">
          <p:childTnLst>
            <p:seq>
              <p:cTn id="26" nodeType="mainSeq">
                <p:childTnLst/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57" name="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138960"/>
            <a:ext cx="10077120" cy="7557840"/>
          </a:xfrm>
          <a:prstGeom prst="rect">
            <a:avLst/>
          </a:prstGeom>
        </p:spPr>
      </p:pic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