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2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17.11.2019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17.11.2019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propozitiv.ru/wp-content/uploads/2011/03/informacionnoe-obshhestv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71481"/>
            <a:ext cx="7772400" cy="30108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Кризисы 1970-1980-х гг.</a:t>
            </a:r>
            <a:br>
              <a:rPr lang="ru-RU" dirty="0" smtClean="0"/>
            </a:br>
            <a:r>
              <a:rPr lang="ru-RU" dirty="0" smtClean="0"/>
              <a:t>Становление информационного общества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868" y="3611607"/>
            <a:ext cx="4886332" cy="746087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Новейшая история 9 класс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Параграф </a:t>
            </a:r>
            <a:r>
              <a:rPr lang="en-US" smtClean="0"/>
              <a:t>21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cdn1.beeffco.com/files/poll-images/normal/the-financial-crisis-in-russia_41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85860"/>
            <a:ext cx="9144000" cy="5572140"/>
          </a:xfrm>
          <a:prstGeom prst="rect">
            <a:avLst/>
          </a:prstGeom>
          <a:noFill/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2857496"/>
            <a:ext cx="8229600" cy="330499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Экономические кризисы 1974-1975 гг. и 1080-1982 гг.</a:t>
            </a:r>
          </a:p>
          <a:p>
            <a:r>
              <a:rPr lang="ru-RU" dirty="0" smtClean="0"/>
              <a:t>Охватил все индустриальные страны Европы, Северной Америке, Японии и др.</a:t>
            </a:r>
          </a:p>
          <a:p>
            <a:r>
              <a:rPr lang="ru-RU" dirty="0" smtClean="0"/>
              <a:t>Падение производства на 14 %</a:t>
            </a:r>
          </a:p>
          <a:p>
            <a:r>
              <a:rPr lang="ru-RU" dirty="0" smtClean="0"/>
              <a:t>Безработица в Европе превысила 17 </a:t>
            </a:r>
            <a:r>
              <a:rPr lang="ru-RU" dirty="0" err="1" smtClean="0"/>
              <a:t>млн</a:t>
            </a:r>
            <a:r>
              <a:rPr lang="ru-RU" dirty="0" smtClean="0"/>
              <a:t> человек.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Экономические кризисы 1970-1980 гг.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timesnet.ru/upload/iblock/bae/economic_crisi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736"/>
            <a:ext cx="9144000" cy="5429264"/>
          </a:xfrm>
          <a:prstGeom prst="rect">
            <a:avLst/>
          </a:prstGeom>
          <a:noFill/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42910" y="2571744"/>
            <a:ext cx="8229600" cy="409081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Кризис вызван перенасыщенностью внутреннего рынка товарами длительного пользования.</a:t>
            </a:r>
          </a:p>
          <a:p>
            <a:r>
              <a:rPr lang="ru-RU" dirty="0" smtClean="0"/>
              <a:t>1972г. – США отменили золотое содержание доллара.</a:t>
            </a:r>
          </a:p>
          <a:p>
            <a:r>
              <a:rPr lang="ru-RU" dirty="0" smtClean="0"/>
              <a:t>Энергетический кризис (рост цен на нефть)</a:t>
            </a:r>
          </a:p>
          <a:p>
            <a:r>
              <a:rPr lang="ru-RU" dirty="0" smtClean="0"/>
              <a:t>Необходимость перехода к интенсивному типу производства.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Экономические кризисы 1970-1980 гг.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www.svetly5school.narod.ru/HT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736"/>
            <a:ext cx="9144000" cy="5429264"/>
          </a:xfrm>
          <a:prstGeom prst="rect">
            <a:avLst/>
          </a:prstGeom>
          <a:noFill/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1692345"/>
            <a:ext cx="8429683" cy="137946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ru-RU" dirty="0" smtClean="0"/>
              <a:t>«Технология не задает социальные изменения, она лишь предоставляет для этого возможности и инструменты. Как они будут использованы – предмет общественного выбора» (Джон Белл)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Третья научно-техническая революция (сер.1970-х гг.)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28596" y="4572008"/>
            <a:ext cx="8358246" cy="19389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/>
              <a:t>Революция дала возможность перейти к новому постиндустриальному обществу.</a:t>
            </a:r>
          </a:p>
          <a:p>
            <a:r>
              <a:rPr lang="ru-RU" sz="2000" dirty="0" smtClean="0"/>
              <a:t>Развитие информационной техники, быстрой смене микропроцессоров, компьютеров, развитию систем связи – спутниковая, сотовая и т.д.) </a:t>
            </a:r>
          </a:p>
          <a:p>
            <a:r>
              <a:rPr lang="ru-RU" sz="2000" dirty="0" smtClean="0"/>
              <a:t>Информационное общество.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blog.chljahsoft.net/wp-content/uploads/2012/06/Hi-tehnolog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43000"/>
            <a:ext cx="9144000" cy="5715000"/>
          </a:xfrm>
          <a:prstGeom prst="rect">
            <a:avLst/>
          </a:prstGeom>
          <a:noFill/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71472" y="3357562"/>
            <a:ext cx="8229600" cy="287636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Производство и обработка информации и знаний – главное занятие работников развитых стран.</a:t>
            </a:r>
          </a:p>
          <a:p>
            <a:r>
              <a:rPr lang="ru-RU" dirty="0" smtClean="0"/>
              <a:t>Основа современного прогресса – развитие новейших технологий.</a:t>
            </a:r>
          </a:p>
          <a:p>
            <a:r>
              <a:rPr lang="ru-RU" dirty="0" smtClean="0"/>
              <a:t>Общество знаний, гонка за нововведениями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Научно-техническая революция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festival.1september.ru/articles/595043/presentation/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736"/>
            <a:ext cx="9144000" cy="5714993"/>
          </a:xfrm>
          <a:prstGeom prst="rect">
            <a:avLst/>
          </a:prstGeom>
          <a:noFill/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4357694"/>
            <a:ext cx="8229600" cy="200026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>Перспективные отрасли современной науки – биотехнология, генная инженерия, </a:t>
            </a:r>
            <a:r>
              <a:rPr lang="ru-RU" dirty="0" err="1" smtClean="0"/>
              <a:t>нанотехнология</a:t>
            </a:r>
            <a:r>
              <a:rPr lang="ru-RU" dirty="0" smtClean="0"/>
              <a:t>, технология новых материалов.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Третья промышленно-технологическая революция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arzak.ru/wp-content/uploads/2012/11/%D0%BD%D0%B0%D1%83%D0%BA%D0%B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736"/>
            <a:ext cx="9144000" cy="5429264"/>
          </a:xfrm>
          <a:prstGeom prst="rect">
            <a:avLst/>
          </a:prstGeom>
          <a:noFill/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2143116"/>
            <a:ext cx="8229600" cy="35719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Биотехнология – продовольствие, которое не подвержено воздействию вредных насекомых и болезней.</a:t>
            </a:r>
          </a:p>
          <a:p>
            <a:r>
              <a:rPr lang="ru-RU" dirty="0" smtClean="0"/>
              <a:t>Большая часть сои в мире – это </a:t>
            </a:r>
            <a:r>
              <a:rPr lang="ru-RU" dirty="0" err="1" smtClean="0"/>
              <a:t>генномодифицированный</a:t>
            </a:r>
            <a:r>
              <a:rPr lang="ru-RU" dirty="0" smtClean="0"/>
              <a:t> продукт</a:t>
            </a:r>
          </a:p>
          <a:p>
            <a:r>
              <a:rPr lang="ru-RU" dirty="0" smtClean="0"/>
              <a:t>Клонирование овцы Долли в Великобритании в 1996 г.</a:t>
            </a:r>
          </a:p>
          <a:p>
            <a:r>
              <a:rPr lang="ru-RU" dirty="0" smtClean="0"/>
              <a:t>Расшифровка генома человека в 2002 г.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Третья промышленно-технологическая революция</a:t>
            </a:r>
            <a:endParaRPr lang="ru-RU" dirty="0"/>
          </a:p>
        </p:txBody>
      </p:sp>
      <p:pic>
        <p:nvPicPr>
          <p:cNvPr id="31748" name="Picture 4" descr="http://media-3.web.britannica.com/eb-media/10/70110-004-420D4C4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857364"/>
            <a:ext cx="8001056" cy="45005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culturenews.ru/sites/culturenews.ru/files/110411/infornational%20siciat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00174"/>
            <a:ext cx="9144000" cy="5357826"/>
          </a:xfrm>
          <a:prstGeom prst="rect">
            <a:avLst/>
          </a:prstGeom>
          <a:noFill/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2714620"/>
            <a:ext cx="8229600" cy="380506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ru-RU" dirty="0" smtClean="0"/>
              <a:t>Переход работников из промышленных отраслей в сферу услуг (США, Канада, Великобритания)</a:t>
            </a:r>
          </a:p>
          <a:p>
            <a:r>
              <a:rPr lang="ru-RU" dirty="0" smtClean="0"/>
              <a:t>Информационно-индустриальная модель – высокая степень занятости в промышленности (Германия, Франция, Италия).</a:t>
            </a:r>
          </a:p>
          <a:p>
            <a:r>
              <a:rPr lang="ru-RU" dirty="0" smtClean="0"/>
              <a:t>Особый товар – </a:t>
            </a:r>
            <a:r>
              <a:rPr lang="ru-RU" b="1" dirty="0" smtClean="0"/>
              <a:t>информация </a:t>
            </a:r>
          </a:p>
          <a:p>
            <a:pPr>
              <a:buNone/>
            </a:pPr>
            <a:r>
              <a:rPr lang="ru-RU" b="1" dirty="0" smtClean="0"/>
              <a:t>  </a:t>
            </a:r>
            <a:r>
              <a:rPr lang="ru-RU" dirty="0" smtClean="0"/>
              <a:t>Информационные работники – ученые, конструкторы, чертежники, менеджеры, секретари, бухгалтеры, юристы и т.д.</a:t>
            </a:r>
          </a:p>
          <a:p>
            <a:endParaRPr lang="ru-RU" dirty="0" smtClean="0"/>
          </a:p>
          <a:p>
            <a:pPr>
              <a:buNone/>
            </a:pPr>
            <a:endParaRPr lang="ru-RU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Постиндустриальное (информационное) общество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telemont.ru/local/cache-vignettes/L510xH220/us_7-2-560d1-4f18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00174"/>
            <a:ext cx="9144000" cy="5357826"/>
          </a:xfrm>
          <a:prstGeom prst="rect">
            <a:avLst/>
          </a:prstGeom>
          <a:noFill/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71472" y="3500438"/>
            <a:ext cx="8229600" cy="216198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dirty="0" smtClean="0"/>
              <a:t>Символы новой эпохи – </a:t>
            </a:r>
            <a:r>
              <a:rPr lang="ru-RU" b="1" dirty="0" smtClean="0"/>
              <a:t>персональные компьютеры, глобальные системы телекоммуникаций, Интернет.</a:t>
            </a:r>
          </a:p>
          <a:p>
            <a:r>
              <a:rPr lang="ru-RU" dirty="0" smtClean="0"/>
              <a:t>Каковы признаки эпохи информационного общества? (прочитайте стр.175)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Постиндустриальное (информационное) общество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60</TotalTime>
  <Words>334</Words>
  <Application>Microsoft Office PowerPoint</Application>
  <PresentationFormat>Экран (4:3)</PresentationFormat>
  <Paragraphs>38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Открытая</vt:lpstr>
      <vt:lpstr>Кризисы 1970-1980-х гг. Становление информационного общества</vt:lpstr>
      <vt:lpstr>Экономические кризисы 1970-1980 гг.</vt:lpstr>
      <vt:lpstr>Экономические кризисы 1970-1980 гг.</vt:lpstr>
      <vt:lpstr>Третья научно-техническая революция (сер.1970-х гг.)</vt:lpstr>
      <vt:lpstr>Научно-техническая революция</vt:lpstr>
      <vt:lpstr>Третья промышленно-технологическая революция</vt:lpstr>
      <vt:lpstr>Третья промышленно-технологическая революция</vt:lpstr>
      <vt:lpstr>Постиндустриальное (информационное) общество </vt:lpstr>
      <vt:lpstr>Постиндустриальное (информационное) общество </vt:lpstr>
      <vt:lpstr>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Кризисы 1970-1980-х гг. Становление информационного общества</dc:title>
  <dc:creator>Эрдни Валериевич</dc:creator>
  <cp:lastModifiedBy>Admin</cp:lastModifiedBy>
  <cp:revision>7</cp:revision>
  <dcterms:created xsi:type="dcterms:W3CDTF">2013-01-17T19:35:34Z</dcterms:created>
  <dcterms:modified xsi:type="dcterms:W3CDTF">2019-11-17T17:07:38Z</dcterms:modified>
</cp:coreProperties>
</file>