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4" r:id="rId10"/>
    <p:sldId id="265" r:id="rId11"/>
    <p:sldId id="268" r:id="rId12"/>
    <p:sldId id="267" r:id="rId13"/>
    <p:sldId id="269" r:id="rId14"/>
    <p:sldId id="270" r:id="rId15"/>
    <p:sldId id="271" r:id="rId16"/>
    <p:sldId id="273" r:id="rId17"/>
    <p:sldId id="272" r:id="rId18"/>
    <p:sldId id="26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EAA3-7B13-4CE1-A5BB-432108BA5702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C277E-9054-47E3-A9A6-0A4CECA83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81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EAA3-7B13-4CE1-A5BB-432108BA5702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C277E-9054-47E3-A9A6-0A4CECA83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41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EAA3-7B13-4CE1-A5BB-432108BA5702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C277E-9054-47E3-A9A6-0A4CECA83E5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0788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EAA3-7B13-4CE1-A5BB-432108BA5702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C277E-9054-47E3-A9A6-0A4CECA83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04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EAA3-7B13-4CE1-A5BB-432108BA5702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C277E-9054-47E3-A9A6-0A4CECA83E5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3344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EAA3-7B13-4CE1-A5BB-432108BA5702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C277E-9054-47E3-A9A6-0A4CECA83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14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EAA3-7B13-4CE1-A5BB-432108BA5702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277E-9054-47E3-A9A6-0A4CECA83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760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EAA3-7B13-4CE1-A5BB-432108BA5702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277E-9054-47E3-A9A6-0A4CECA83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18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EAA3-7B13-4CE1-A5BB-432108BA5702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277E-9054-47E3-A9A6-0A4CECA83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50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EAA3-7B13-4CE1-A5BB-432108BA5702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C277E-9054-47E3-A9A6-0A4CECA83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01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EAA3-7B13-4CE1-A5BB-432108BA5702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C277E-9054-47E3-A9A6-0A4CECA83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10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EAA3-7B13-4CE1-A5BB-432108BA5702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C277E-9054-47E3-A9A6-0A4CECA83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EAA3-7B13-4CE1-A5BB-432108BA5702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277E-9054-47E3-A9A6-0A4CECA83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84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EAA3-7B13-4CE1-A5BB-432108BA5702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277E-9054-47E3-A9A6-0A4CECA83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174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EAA3-7B13-4CE1-A5BB-432108BA5702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277E-9054-47E3-A9A6-0A4CECA83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15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EAA3-7B13-4CE1-A5BB-432108BA5702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C277E-9054-47E3-A9A6-0A4CECA83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93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6EAA3-7B13-4CE1-A5BB-432108BA5702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C277E-9054-47E3-A9A6-0A4CECA83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39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ld.alabin.ru/ncollection/collect/003/0043/0003/0007_1.jpg" TargetMode="External"/><Relationship Id="rId2" Type="http://schemas.openxmlformats.org/officeDocument/2006/relationships/hyperlink" Target="http://www.unique-canvas.com/media/images/popup/werner-von-anton--der-kongress-zu-berlin-ueberarbeit-79523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tic.englishdictionary.education/800/triple-entente.jpg" TargetMode="External"/><Relationship Id="rId5" Type="http://schemas.openxmlformats.org/officeDocument/2006/relationships/hyperlink" Target="http://www.metod-kopilka.ru/images/doc/46/41363/6/hello_html_4cc32e75.jpg" TargetMode="External"/><Relationship Id="rId4" Type="http://schemas.openxmlformats.org/officeDocument/2006/relationships/hyperlink" Target="https://www.litres.ru/static/bookimages/20/12/92/20129250.bin.dir/h/i_004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943100"/>
            <a:ext cx="9461500" cy="2262781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отношения: дипломатия или войны?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ГБОУ № 363 Степанова-Казаринова Е.В.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00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825" y="70295"/>
            <a:ext cx="10627775" cy="12808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Англия стремилась захватить  богатые алмазами и золотом земли Трансвааля и Оранжевой республики.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9500" y="1104900"/>
            <a:ext cx="4762500" cy="57531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Буры – это выходцы из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олландии, которые создали эти республики на юге Африки.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смотря на героическое сопротивление Англия захватила эти республики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году, а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1910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на их территории был создан британский доминион, в состав которого также вошли английские колонии Капская и Наталь.</a:t>
            </a:r>
          </a:p>
        </p:txBody>
      </p:sp>
      <p:pic>
        <p:nvPicPr>
          <p:cNvPr id="7170" name="Picture 2" descr="http://perevodika.ru/upload/iblock/d6d/0466138305010b34125db6231c6a7d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975"/>
            <a:ext cx="76200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7325" y="0"/>
            <a:ext cx="8951375" cy="8382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военных блоков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6300" y="939800"/>
            <a:ext cx="7145606" cy="37903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1882 год- создание в центре Европы прочного военного блока (вспомните какие государства вошли в Тройственный союз).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34306" y="2971800"/>
            <a:ext cx="6197600" cy="309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мая 1882 года Германия, Австро-Венгрия и Италия подписали секретный договор о Тройственном союзе.</a:t>
            </a:r>
          </a:p>
        </p:txBody>
      </p:sp>
      <p:pic>
        <p:nvPicPr>
          <p:cNvPr id="8194" name="Picture 2" descr="https://www.litres.ru/static/bookimages/20/12/92/20129250.bin.dir/h/i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4" y="939800"/>
            <a:ext cx="4509282" cy="59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9700" y="6393550"/>
            <a:ext cx="12052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Карикатура на Тройственный союз 1882 г. между Германией, Австро-Венгрией и Италией</a:t>
            </a:r>
            <a:endParaRPr lang="ru-RU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3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7625" y="205010"/>
            <a:ext cx="8911687" cy="7728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5800" y="977900"/>
            <a:ext cx="6134100" cy="3777622"/>
          </a:xfrm>
        </p:spPr>
        <p:txBody>
          <a:bodyPr>
            <a:normAutofit fontScale="925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статью учебника и объясните, как вы понимаете принцип Бисмарка, сформулированный им в 1880 году : «Старайся быть втроём, пока миром правит неустойчивое равновесие пяти великих держав».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www.metod-kopilka.ru/images/doc/46/41363/6/hello_html_4cc32e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7" y="878386"/>
            <a:ext cx="5295363" cy="5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7300" y="230410"/>
            <a:ext cx="6946900" cy="12808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1893г. Россия 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ранция заключили военный союз.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1904 между правительствами Англии и Франции было заключено соглашение о разделе сфер влияния в Африке.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было достигнуто «сердечное согласие»- Антанта (от французского «согласие»).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1907 году было достигнуто соглашение между Англией 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оссией об Иране, Афганистане и Тибете.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договоры заложили фундамент  Тройственного согласия, или Тройственной Антанты.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static.englishdictionary.education/800/triple-ente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99494"/>
            <a:ext cx="4899025" cy="663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1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files.vorobiov.com/postcards/big/img_3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38650"/>
            <a:ext cx="10398125" cy="66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2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500" y="292100"/>
            <a:ext cx="8609012" cy="9271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Балканские войны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9600" y="1219200"/>
            <a:ext cx="10185400" cy="37776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1912 и 1913 гг. вспыхивают две войны на Балканах. Самостоятельно прочитайте учебник и запишите в тетрадь:</a:t>
            </a: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484970"/>
              </p:ext>
            </p:extLst>
          </p:nvPr>
        </p:nvGraphicFramePr>
        <p:xfrm>
          <a:off x="1511301" y="3239102"/>
          <a:ext cx="8750298" cy="2679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766"/>
                <a:gridCol w="2916766"/>
                <a:gridCol w="2916766"/>
              </a:tblGrid>
              <a:tr h="1307498"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21402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война 1912 г.</a:t>
                      </a:r>
                    </a:p>
                    <a:p>
                      <a:endParaRPr lang="ru-RU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война 1913 г.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3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1425" y="527678"/>
            <a:ext cx="8911687" cy="128089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Пацифистское движение –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работа.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712" y="1905000"/>
            <a:ext cx="8915400" cy="4673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пацифизм?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причины его возникновения.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произошло в 1889 году в Париже?</a:t>
            </a:r>
          </a:p>
          <a:p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роль в борьбе против войн играл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интернационал?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был создан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интернационал?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4712" y="3793811"/>
            <a:ext cx="10223500" cy="511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международный конгресс пацифистских организаций.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2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1" y="0"/>
            <a:ext cx="10221912" cy="95069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Пацифистское движение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За мир во всем мир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0" y="1397000"/>
            <a:ext cx="7472277" cy="49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02806" y="0"/>
            <a:ext cx="458919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II выступил с инициативой «государственного пацифизма» — созыва международной конференции, дабы ограничить «развитие современных вооружений». Одной из причин такого предложения России стало чересчур активное наращивание военного потенциала Германией.  И в 1899 году первая в истории человечества международная конференция по разоружению открылась в нидерландской Гааге, проработав c 18 мая по 27 июля.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16110"/>
            <a:ext cx="8911687" cy="5315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46100" y="647700"/>
            <a:ext cx="11645900" cy="5263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Берлинский конгресс 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http://www.unique-canvas.com/media/images/popup/werner-von-anton--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der-kongress-zu-berlin-ueberarbeit-795238.jpg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 в память Берлинского Конгресса-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old.alabin.ru/ncollection/collect/003/0043/0003/0007_1.jpg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Берлинский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трактат -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deep.tk/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news_portal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/upload/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/0002/121593275863c659e54c617be069435f6691bb0cd6.jpg</a:t>
            </a:r>
            <a:endParaRPr lang="ru-RU" sz="24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Карикатура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www.litres.ru/static/bookimages/20/12/92/20129250.bin.dir/h/i_004.jpg</a:t>
            </a:r>
            <a:endParaRPr lang="ru-RU" sz="24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карикатура на Тройственный союз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www.metod-kopilka.ru/images/doc/46/41363/6/hello_html_4cc32e75.jpg</a:t>
            </a:r>
            <a:endParaRPr lang="ru-RU" sz="24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Антанта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static.englishdictionary.education/800/triple-entente.jpg</a:t>
            </a:r>
            <a:endParaRPr lang="ru-RU" sz="24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Антанта 2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https://greateurope.files.wordpress.com/2015/06/7.jpg</a:t>
            </a:r>
            <a:endParaRPr lang="ru-RU" sz="24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8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Д.З.   § 31, отвечать на вопросы в конце параграфа.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4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2899" y="-101600"/>
            <a:ext cx="9015413" cy="8255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Д.З.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476982"/>
              </p:ext>
            </p:extLst>
          </p:nvPr>
        </p:nvGraphicFramePr>
        <p:xfrm>
          <a:off x="76200" y="484331"/>
          <a:ext cx="12115800" cy="67435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57900"/>
                <a:gridCol w="6057900"/>
              </a:tblGrid>
              <a:tr h="434201">
                <a:tc>
                  <a:txBody>
                    <a:bodyPr/>
                    <a:lstStyle/>
                    <a:p>
                      <a:r>
                        <a:rPr lang="ru-RU" dirty="0" smtClean="0"/>
                        <a:t>1 вариант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вариант</a:t>
                      </a:r>
                      <a:endParaRPr lang="ru-RU" dirty="0"/>
                    </a:p>
                  </a:txBody>
                  <a:tcPr/>
                </a:tc>
              </a:tr>
              <a:tr h="5939469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Когда американская эскадра под угрозой пушек вынудила правительство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сёгуна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открыть страну?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а)1864 г.;  б) 1868г.; в) 1854г.;г) 1885г.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Когда в Японии была опубликована Конституция?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а)1889 г.;  б) 1868г.; в) 1864г.;г) 1885г.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Найдите лишнее: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Аграрная реформа в Японии…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установила частную собственность на землю;               б) разрешила покупку и продажу земли;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передавала земельные наделы в руки крестьян;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г) запретила крестьянам продавать земельные наделы.</a:t>
                      </a:r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Когда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 Японии произошёл революционный переворот?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а)1855 г.;  б) 1868г.; в) 1889г.; г) 1872г.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Основание Индийского Национального Конгресса произошло в: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а)1812 г.;  б) 1868г.; в) 1864г.;г) 1872г.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Найдите лишнее: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Военная реформа в Японии…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вводила всеобщую воинскую повинность;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лишала самураев привилегии быть замкнутой военной кастой;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уничтожала кодекс чести «бусидо»;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 новая армия создавалась по европейскому образцу.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52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779095"/>
              </p:ext>
            </p:extLst>
          </p:nvPr>
        </p:nvGraphicFramePr>
        <p:xfrm>
          <a:off x="88900" y="0"/>
          <a:ext cx="12103100" cy="67894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51550"/>
                <a:gridCol w="6051550"/>
              </a:tblGrid>
              <a:tr h="45874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3067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Финансовая реформа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ввела__________.</a:t>
                      </a:r>
                    </a:p>
                    <a:p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Правительство покровительствовало развитию ________ и _______. По приказу императора за счёт казны строились _______ заводы, которые затем _______или________</a:t>
                      </a:r>
                    </a:p>
                    <a:p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торговым или промышленным фирмам.</a:t>
                      </a:r>
                    </a:p>
                    <a:p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Что стало результатом «опиумных войн» в Китае? (выберите 2 правильных ответа).</a:t>
                      </a:r>
                    </a:p>
                    <a:p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Иностранцы получили право торговли в важнейших портах</a:t>
                      </a:r>
                    </a:p>
                    <a:p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б) разрешался ввоз опиума в Китай </a:t>
                      </a:r>
                    </a:p>
                    <a:p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Китаю запрещалось экспортировать шёлк и чай; </a:t>
                      </a:r>
                    </a:p>
                    <a:p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 Китаю запретили иметь торговый флот.</a:t>
                      </a:r>
                    </a:p>
                    <a:p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Дайте оценку движения </a:t>
                      </a:r>
                      <a:r>
                        <a:rPr lang="ru-RU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ихэтуаней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Вставьте недостающие слова: </a:t>
                      </a:r>
                    </a:p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Аграрная реформа установила _____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землю и разрешала её ________ и ______.</a:t>
                      </a:r>
                    </a:p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Крестьяне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становились______ наделов. </a:t>
                      </a:r>
                    </a:p>
                    <a:p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масса крестьян превратилась в _____ и ______.</a:t>
                      </a:r>
                    </a:p>
                    <a:p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Что предприняли тайпины после захвата власти в долине р. Янцзы? (выберите лишнее)</a:t>
                      </a:r>
                    </a:p>
                    <a:p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а) известили о создании нового государства; б) сделали столицей своего государства г. Нанкин; </a:t>
                      </a:r>
                    </a:p>
                    <a:p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провели военную реформу;</a:t>
                      </a:r>
                    </a:p>
                    <a:p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 на территории своего государства ограничили феодальный гнёт </a:t>
                      </a:r>
                    </a:p>
                    <a:p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Почему реформаторское движение в Китае потерпело поражение?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74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8187" y="77739"/>
            <a:ext cx="8046651" cy="184661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Начало распада Османской империи.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9525000" y="2869268"/>
            <a:ext cx="2527300" cy="3404532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карту, найдите территорию Османской империи.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1954213" y="1787070"/>
            <a:ext cx="8915400" cy="7296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Османская империя в к.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веке притягивала к себе взгляды европейских государств. Австро-Венгрия, Германия, Россия, Франция и Англия вели здесь  борьбу за сферы влияния.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heliograph.ru/images/1202122_evropa-19-v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4" y="77739"/>
            <a:ext cx="9107206" cy="669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025" y="166910"/>
            <a:ext cx="10272175" cy="128089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Османская империя постепенно теряла свои территории.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2400" y="1193800"/>
            <a:ext cx="5689600" cy="5410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1861 г. Пришлось признать образование Румынии (из объединившихся Молдавии и Валахии), при условии сохранения протектората от Турции.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войны с Россией 1877-1878 гг. образовалось независимое государство Болгария.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Австро-Венгрия получила право оккупировать Боснию и Герцеговину.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Румыния стала полностью независимым государством, а Англия получила в управление о-в Кипр.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44500" y="2133600"/>
            <a:ext cx="1106011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5" name="Picture 2" descr="http://www.unique-canvas.com/media/images/popup/werner-von-anton--der-kongress-zu-berlin-ueberarbeit-795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2847660"/>
            <a:ext cx="55245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625" y="65310"/>
            <a:ext cx="8911687" cy="1280890"/>
          </a:xfrm>
        </p:spPr>
        <p:txBody>
          <a:bodyPr/>
          <a:lstStyle/>
          <a:p>
            <a:r>
              <a:rPr lang="ru-RU" dirty="0"/>
              <a:t>Медаль в память </a:t>
            </a:r>
            <a:r>
              <a:rPr lang="ru-RU" b="1" dirty="0" smtClean="0"/>
              <a:t>Берлинского конгресса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old.alabin.ru/ncollection/collect/003/0043/0003/000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6382"/>
            <a:ext cx="8810625" cy="532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1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975" y="0"/>
            <a:ext cx="10947400" cy="128089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Подписанием Берлинского трактата завершился длившийся месяц Берлинский конгресс, созванный по требованию Австро-Венгрии и Англии. В конгрессе участвовали Россия, Австро-Венгрия, Великобритания, Франция, Германия, Италия и Турция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the-deep.tk/news_portal/upload/graf/0002/121593275863c659e54c617be069435f6691bb0c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3900"/>
            <a:ext cx="6694675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10400" y="2676436"/>
            <a:ext cx="5181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Самые острые внутри  балканские противоречия были не только не разрешены, но в чем-то и усугублены. Так, Сербии вместо Боснии были предоставлены территории, отобранные у Болгарии.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123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300" y="0"/>
            <a:ext cx="8901112" cy="11938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чувствовали себя висящими на краю пропасти».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501" y="1193800"/>
            <a:ext cx="11087099" cy="138430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работа. Прочитайте статью учебника и объясните, что хотел сказать этой фразой французский писатель Р. Ролан.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таблицу.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283624"/>
              </p:ext>
            </p:extLst>
          </p:nvPr>
        </p:nvGraphicFramePr>
        <p:xfrm>
          <a:off x="241300" y="2578100"/>
          <a:ext cx="11671299" cy="40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0433"/>
                <a:gridCol w="3742267"/>
                <a:gridCol w="4038599"/>
              </a:tblGrid>
              <a:tr h="71120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Европейское государство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Интересы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Балканах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Противники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7820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Англия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Франция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Австро-Венгрия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</a:p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Италия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21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1399" y="0"/>
            <a:ext cx="9180513" cy="762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Переделить мир!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0" y="736600"/>
            <a:ext cx="8951912" cy="39427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Англо-бурская война 1899-1902 г.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dic.academic.ru/pictures/wiki/files/77/Mafikeng_Second_Boer_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1259621"/>
            <a:ext cx="11058525" cy="559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545</TotalTime>
  <Words>935</Words>
  <Application>Microsoft Office PowerPoint</Application>
  <PresentationFormat>Широкоэкранный</PresentationFormat>
  <Paragraphs>109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Times New Roman</vt:lpstr>
      <vt:lpstr>Wingdings 3</vt:lpstr>
      <vt:lpstr>Легкий дым</vt:lpstr>
      <vt:lpstr>Международные отношения: дипломатия или войны?</vt:lpstr>
      <vt:lpstr>Проверка Д.З.</vt:lpstr>
      <vt:lpstr>Презентация PowerPoint</vt:lpstr>
      <vt:lpstr>1. Начало распада Османской империи.</vt:lpstr>
      <vt:lpstr>Османская империя постепенно теряла свои территории.</vt:lpstr>
      <vt:lpstr>Медаль в память Берлинского конгресса.</vt:lpstr>
      <vt:lpstr>Подписанием Берлинского трактата завершился длившийся месяц Берлинский конгресс, созванный по требованию Австро-Венгрии и Англии. В конгрессе участвовали Россия, Австро-Венгрия, Великобритания, Франция, Германия, Италия и Турция</vt:lpstr>
      <vt:lpstr>«Мы чувствовали себя висящими на краю пропасти».</vt:lpstr>
      <vt:lpstr>Переделить мир!</vt:lpstr>
      <vt:lpstr>Англия стремилась захватить  богатые алмазами и золотом земли Трансвааля и Оранжевой республики.</vt:lpstr>
      <vt:lpstr>Создание военных блоков</vt:lpstr>
      <vt:lpstr>Самостоятельная работа</vt:lpstr>
      <vt:lpstr>1893г. Россия и Франция заключили военный союз. 1904 между правительствами Англии и Франции было заключено соглашение о разделе сфер влияния в Африке. Так было достигнуто «сердечное согласие»- Антанта (от французского «согласие»).  1907 году было достигнуто соглашение между Англией и Россией об Иране, Афганистане и Тибете. Эти договоры заложили фундамент  Тройственного согласия, или Тройственной Антанты.</vt:lpstr>
      <vt:lpstr>Презентация PowerPoint</vt:lpstr>
      <vt:lpstr>Балканские войны</vt:lpstr>
      <vt:lpstr>Пацифистское движение –  самостоятельная работа. </vt:lpstr>
      <vt:lpstr>Пацифистское движение</vt:lpstr>
      <vt:lpstr>Источники:</vt:lpstr>
      <vt:lpstr>Д.З.   § 31, отвечать на вопросы в конце параграфа.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Международные отношения: дипломатия или войны?</dc:title>
  <dc:creator>elena stepanova</dc:creator>
  <cp:lastModifiedBy>elena stepanova</cp:lastModifiedBy>
  <cp:revision>35</cp:revision>
  <dcterms:created xsi:type="dcterms:W3CDTF">2016-12-18T11:21:15Z</dcterms:created>
  <dcterms:modified xsi:type="dcterms:W3CDTF">2016-12-18T20:26:52Z</dcterms:modified>
</cp:coreProperties>
</file>