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99563D-75F7-4FF6-B875-3F18728984BF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2832994-D1CA-40E9-B53C-EFC4E5713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958166" cy="17145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Презентация к уроку окружающего мира в </a:t>
            </a:r>
            <a:r>
              <a:rPr lang="en-US" sz="6700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1 </a:t>
            </a:r>
            <a:r>
              <a:rPr lang="ru-RU" b="1" i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классе</a:t>
            </a:r>
            <a:endParaRPr lang="ru-RU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6629424" cy="164307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  <a:ea typeface="+mn-ea"/>
                <a:cs typeface="Arial"/>
              </a:rPr>
              <a:t>Почему радуга разноцветная?</a:t>
            </a:r>
            <a:endParaRPr lang="ru-RU" sz="4800" b="1" dirty="0"/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57760"/>
            <a:ext cx="1928813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067175"/>
            <a:ext cx="1836738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Отгадай загадку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298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Цветное коромысло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рекою повисло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215106" cy="43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1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Что же такое радуга?</a:t>
            </a:r>
            <a:b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5400" dirty="0"/>
          </a:p>
        </p:txBody>
      </p:sp>
      <p:pic>
        <p:nvPicPr>
          <p:cNvPr id="3" name="Picture 4" descr="Картинка 19 из 71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FFFE"/>
              </a:clrFrom>
              <a:clrTo>
                <a:srgbClr val="7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928688"/>
            <a:ext cx="66436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429132"/>
            <a:ext cx="7215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Бывает так: дождь только что кончился или ещё шумит, а тучи уже начинают расступаться, между ними проглядывает голубое небо и показывается солнце.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этот момент на небе возникает прекрасная картина: многоцветная радуга широкой лентой охватывает небесный свод. Иногда появляются сразу две радуги.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9"/>
            <a:ext cx="5788025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1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Как образуется радуга?</a:t>
            </a:r>
            <a:b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Солнечные лучи, попадая в небе на капельки дождя, распадаются на разноцветные лучики. Так возникает радуга.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3"/>
            <a:ext cx="628654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Какого цвета радуга?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3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радуге семь цветов, и все они всегда расположены в одном порядке: красный, оранжевый, жёлтый, зелёный, голубой, синий, фиолетовый.</a:t>
            </a:r>
          </a:p>
          <a:p>
            <a:pPr marL="92075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запомнить последовательность цветов радуги, придумали такую фразу по первым буквам названий цветов: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13994"/>
            <a:ext cx="8286808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4400" b="1" dirty="0" smtClean="0">
                <a:solidFill>
                  <a:srgbClr val="F72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охотник</a:t>
            </a:r>
            <a:r>
              <a:rPr lang="ru-RU" sz="4400" b="1" dirty="0">
                <a:solidFill>
                  <a:srgbClr val="F99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желает</a:t>
            </a:r>
            <a:r>
              <a:rPr lang="ru-RU" sz="4400" b="1" dirty="0">
                <a:solidFill>
                  <a:srgbClr val="E0E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знать,</a:t>
            </a:r>
            <a:r>
              <a:rPr lang="ru-RU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b="1" dirty="0">
                <a:solidFill>
                  <a:srgbClr val="A7D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сидит </a:t>
            </a:r>
            <a:r>
              <a:rPr lang="ru-RU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00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 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Радуга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«радуга» похоже на слово «радость». И в самом деле, радостно бывает, когда вдруг на небе возникает удивительно красивая дуга. «Райская дуга» называли её в старину и верили, что она приносит счастье. С тех пор так и зовут – радуга.</a:t>
            </a:r>
          </a:p>
          <a:p>
            <a:pPr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 появляется только если одновременно идёт дождь и светит солнце.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возникает радуга?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Какая фраза может подсказать нам последовательность цветов радуги?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Перечислите цвета радуги, используя фразу - подсказку 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857760"/>
            <a:ext cx="119697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291"/>
            <a:ext cx="164307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4" descr="43009025_12125875903334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0"/>
            <a:ext cx="4572000" cy="37417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714752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</TotalTime>
  <Words>258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Презентация к уроку окружающего мира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в 1 классе</dc:title>
  <dc:creator>Айгуль</dc:creator>
  <cp:lastModifiedBy>Андрей</cp:lastModifiedBy>
  <cp:revision>7</cp:revision>
  <dcterms:created xsi:type="dcterms:W3CDTF">2014-01-30T08:57:27Z</dcterms:created>
  <dcterms:modified xsi:type="dcterms:W3CDTF">2014-03-10T17:28:26Z</dcterms:modified>
</cp:coreProperties>
</file>