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5%D0%BB%D0%BE%D0%B2%D0%B5%D0%BA" TargetMode="External"/><Relationship Id="rId2" Type="http://schemas.openxmlformats.org/officeDocument/2006/relationships/hyperlink" Target="https://ru.wikipedia.org/wiki/%D0%A0%D0%B0%D1%81%D1%82%D0%B5%D0%BD%D0%B8%D0%B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hyperlink" Target="https://ru.wikipedia.org/wiki/%D0%9F%D1%80%D0%B8%D1%80%D0%BE%D0%B4%D0%BD%D1%8B%D0%B5_%D1%80%D0%B5%D1%81%D1%83%D1%80%D1%81%D1%8B" TargetMode="External"/><Relationship Id="rId4" Type="http://schemas.openxmlformats.org/officeDocument/2006/relationships/hyperlink" Target="https://ru.wikipedia.org/wiki/%D0%9F%D0%B8%D1%89%D0%B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anumis.ru/global/images/photos/0084/huge/483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-1"/>
            <a:ext cx="7143768" cy="6845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Параграф 30, ответить устно на вопросы </a:t>
            </a:r>
            <a:r>
              <a:rPr lang="ru-RU" b="1" smtClean="0"/>
              <a:t>после параграфа</a:t>
            </a:r>
          </a:p>
          <a:p>
            <a:r>
              <a:rPr lang="ru-RU" b="1" dirty="0" smtClean="0"/>
              <a:t>На </a:t>
            </a:r>
            <a:r>
              <a:rPr lang="ru-RU" b="1" dirty="0" smtClean="0"/>
              <a:t>отдельном листе: формат А-5 </a:t>
            </a:r>
            <a:r>
              <a:rPr lang="ru-RU" dirty="0" smtClean="0"/>
              <a:t>(половинка альбомного листа) </a:t>
            </a:r>
            <a:r>
              <a:rPr lang="ru-RU" b="1" dirty="0" smtClean="0"/>
              <a:t>составьте паспорт для 3 культурных растений на Ваш выбор. </a:t>
            </a:r>
            <a:r>
              <a:rPr lang="ru-RU" b="1" i="1" dirty="0" smtClean="0"/>
              <a:t>Иллюстрация обязательна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800" b="1" dirty="0" smtClean="0"/>
              <a:t>Вспомните: </a:t>
            </a:r>
            <a:br>
              <a:rPr lang="ru-RU" sz="2800" b="1" dirty="0" smtClean="0"/>
            </a:br>
            <a:r>
              <a:rPr lang="ru-RU" sz="2800" b="1" dirty="0" smtClean="0"/>
              <a:t>1. какие растения мы называем дикоросами и почему?</a:t>
            </a:r>
            <a:br>
              <a:rPr lang="ru-RU" sz="2800" b="1" dirty="0" smtClean="0"/>
            </a:br>
            <a:r>
              <a:rPr lang="ru-RU" sz="2800" b="1" dirty="0" smtClean="0"/>
              <a:t>2. А какие – культурными и почему?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РАСТЕНИЯ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3143248"/>
            <a:ext cx="3852890" cy="2982915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Дикоросы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3143248"/>
            <a:ext cx="3900486" cy="2982915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            Культурные</a:t>
            </a:r>
            <a:endParaRPr lang="ru-RU" b="1" i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071670" y="2500306"/>
            <a:ext cx="185738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72066" y="2500306"/>
            <a:ext cx="171451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1. какие растения мы называем дикоросами и почему?</a:t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57203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 этим термином обычно понимают </a:t>
            </a:r>
            <a:r>
              <a:rPr lang="ru-RU" b="1" dirty="0" smtClean="0"/>
              <a:t>дикорастущие</a:t>
            </a:r>
            <a:r>
              <a:rPr lang="ru-RU" dirty="0" smtClean="0"/>
              <a:t>, то есть не культивируемые плодовые тела грибов, а также плоды и семена </a:t>
            </a:r>
            <a:r>
              <a:rPr lang="ru-RU" b="1" dirty="0" smtClean="0"/>
              <a:t>дикорастущих  </a:t>
            </a:r>
            <a:r>
              <a:rPr lang="ru-RU" dirty="0" smtClean="0"/>
              <a:t>растений.</a:t>
            </a:r>
            <a:endParaRPr lang="ru-RU" dirty="0"/>
          </a:p>
        </p:txBody>
      </p:sp>
      <p:pic>
        <p:nvPicPr>
          <p:cNvPr id="5" name="Содержимое 4" descr="http://gubvesti.ru/wp-content/uploads/2017/12/%D0%94%D0%B8%D0%BA%D0%BE%D1%80%D0%BE%D1%81%D1%8B-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071546"/>
            <a:ext cx="3538534" cy="26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ravel-tomsk.ru/img/thumb/143926628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643314"/>
            <a:ext cx="3158496" cy="216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 descr="https://mmedia.ozone.ru/multimedia/1018638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14818"/>
            <a:ext cx="1431441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2. А какие – культурными и почему?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1466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hlinkClick r:id="rId2" tooltip="Растение"/>
              </a:rPr>
              <a:t>растения</a:t>
            </a:r>
            <a:r>
              <a:rPr lang="ru-RU" sz="2400" b="1" dirty="0" smtClean="0"/>
              <a:t>, выращиваемые </a:t>
            </a:r>
          </a:p>
          <a:p>
            <a:pPr>
              <a:buNone/>
            </a:pPr>
            <a:r>
              <a:rPr lang="ru-RU" sz="2400" b="1" dirty="0" smtClean="0">
                <a:hlinkClick r:id="rId3" tooltip="Человек"/>
              </a:rPr>
              <a:t>человеком</a:t>
            </a:r>
            <a:r>
              <a:rPr lang="ru-RU" sz="2400" b="1" dirty="0" smtClean="0"/>
              <a:t> </a:t>
            </a:r>
          </a:p>
          <a:p>
            <a:pPr>
              <a:buNone/>
            </a:pPr>
            <a:r>
              <a:rPr lang="ru-RU" sz="2400" b="1" dirty="0" smtClean="0"/>
              <a:t>для получения </a:t>
            </a:r>
          </a:p>
          <a:p>
            <a:pPr>
              <a:buNone/>
            </a:pPr>
            <a:r>
              <a:rPr lang="ru-RU" sz="2400" b="1" dirty="0" smtClean="0">
                <a:hlinkClick r:id="rId4" tooltip="Пища"/>
              </a:rPr>
              <a:t>пищевых продуктов</a:t>
            </a:r>
            <a:r>
              <a:rPr lang="ru-RU" sz="2400" b="1" dirty="0" smtClean="0"/>
              <a:t>, кормов в сельском хозяйстве, лекарств, промышленного и иного </a:t>
            </a:r>
            <a:r>
              <a:rPr lang="ru-RU" sz="2400" b="1" dirty="0" smtClean="0">
                <a:hlinkClick r:id="rId5" tooltip="Природные ресурсы"/>
              </a:rPr>
              <a:t>сырья</a:t>
            </a:r>
            <a:r>
              <a:rPr lang="ru-RU" sz="2400" b="1" dirty="0" smtClean="0"/>
              <a:t> и других целей.</a:t>
            </a:r>
            <a:endParaRPr lang="ru-RU" sz="2400" b="1" dirty="0"/>
          </a:p>
        </p:txBody>
      </p:sp>
      <p:pic>
        <p:nvPicPr>
          <p:cNvPr id="5" name="Содержимое 4" descr="https://ds04.infourok.ru/uploads/ex/0420/00065937-7ac62ccd/img2.jpg"/>
          <p:cNvPicPr>
            <a:picLocks noGrp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428736"/>
            <a:ext cx="5286406" cy="4643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Сегодня на уроке мы познакомимся с культурными растениями, прибывшими к нам из других стран и нашими (домашними) сельскохозяйственными растениями.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714752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3200" b="1" dirty="0" smtClean="0"/>
              <a:t>Мы не только познакомимся с этими растениями, но и составим для каждого из них паспорт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Что же такое паспорт?</a:t>
            </a:r>
            <a:endParaRPr lang="ru-RU" sz="5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785786" y="250030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же такое паспорт растения?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arkcvetovapk.ru/Sertif_e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7984"/>
            <a:ext cx="5214974" cy="6617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1142984"/>
            <a:ext cx="8115328" cy="49831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u="sng" dirty="0" smtClean="0"/>
              <a:t>Имя</a:t>
            </a:r>
            <a:r>
              <a:rPr lang="ru-RU" dirty="0" smtClean="0"/>
              <a:t>: </a:t>
            </a:r>
            <a:r>
              <a:rPr lang="ru-RU" b="1" i="1" dirty="0" smtClean="0"/>
              <a:t>Кукуруза</a:t>
            </a:r>
            <a:r>
              <a:rPr lang="ru-RU" dirty="0" smtClean="0"/>
              <a:t>                                       фото</a:t>
            </a:r>
          </a:p>
          <a:p>
            <a:pPr>
              <a:buNone/>
            </a:pPr>
            <a:r>
              <a:rPr lang="ru-RU" u="sng" dirty="0" smtClean="0"/>
              <a:t>Семейство</a:t>
            </a:r>
            <a:r>
              <a:rPr lang="ru-RU" dirty="0" smtClean="0"/>
              <a:t>: </a:t>
            </a:r>
            <a:r>
              <a:rPr lang="ru-RU" b="1" i="1" dirty="0" smtClean="0"/>
              <a:t>злаковые</a:t>
            </a:r>
          </a:p>
          <a:p>
            <a:pPr>
              <a:buNone/>
            </a:pPr>
            <a:r>
              <a:rPr lang="ru-RU" u="sng" dirty="0" smtClean="0"/>
              <a:t>Родина</a:t>
            </a:r>
            <a:r>
              <a:rPr lang="ru-RU" dirty="0" smtClean="0"/>
              <a:t>: </a:t>
            </a:r>
            <a:r>
              <a:rPr lang="ru-RU" b="1" i="1" dirty="0" smtClean="0"/>
              <a:t>Южная Америка</a:t>
            </a:r>
          </a:p>
          <a:p>
            <a:pPr>
              <a:buNone/>
            </a:pPr>
            <a:r>
              <a:rPr lang="ru-RU" u="sng" dirty="0" smtClean="0"/>
              <a:t>Значение</a:t>
            </a:r>
            <a:r>
              <a:rPr lang="ru-RU" dirty="0" smtClean="0"/>
              <a:t>: </a:t>
            </a:r>
            <a:r>
              <a:rPr lang="ru-RU" b="1" i="1" dirty="0" smtClean="0"/>
              <a:t>пищевая, </a:t>
            </a:r>
          </a:p>
          <a:p>
            <a:pPr>
              <a:buNone/>
            </a:pPr>
            <a:r>
              <a:rPr lang="ru-RU" b="1" i="1" dirty="0" smtClean="0"/>
              <a:t>кормовая и техническая </a:t>
            </a:r>
          </a:p>
          <a:p>
            <a:pPr>
              <a:buNone/>
            </a:pPr>
            <a:r>
              <a:rPr lang="ru-RU" b="1" i="1" dirty="0" smtClean="0"/>
              <a:t>культура</a:t>
            </a:r>
          </a:p>
          <a:p>
            <a:pPr>
              <a:buNone/>
            </a:pPr>
            <a:r>
              <a:rPr lang="ru-RU" u="sng" dirty="0" smtClean="0"/>
              <a:t>Родственники:</a:t>
            </a:r>
            <a:r>
              <a:rPr lang="ru-RU" dirty="0" smtClean="0"/>
              <a:t>  </a:t>
            </a:r>
            <a:r>
              <a:rPr lang="ru-RU" b="1" i="1" dirty="0" smtClean="0"/>
              <a:t>нет</a:t>
            </a:r>
            <a:endParaRPr lang="ru-RU" b="1" i="1" u="sng" dirty="0" smtClean="0"/>
          </a:p>
          <a:p>
            <a:pPr>
              <a:buNone/>
            </a:pPr>
            <a:r>
              <a:rPr lang="ru-RU" u="sng" dirty="0" smtClean="0"/>
              <a:t>Особые приметы:</a:t>
            </a:r>
            <a:endParaRPr lang="ru-RU" i="1" dirty="0" smtClean="0"/>
          </a:p>
          <a:p>
            <a:pPr>
              <a:buNone/>
            </a:pPr>
            <a:r>
              <a:rPr lang="ru-RU" sz="2400" b="1" i="1" dirty="0" smtClean="0"/>
              <a:t>Рост 2-3 м. соцветие початок </a:t>
            </a:r>
          </a:p>
          <a:p>
            <a:pPr>
              <a:buNone/>
            </a:pPr>
            <a:r>
              <a:rPr lang="ru-RU" sz="2400" b="1" i="1" dirty="0" smtClean="0"/>
              <a:t>и метелка, плод - зерновка</a:t>
            </a:r>
            <a:endParaRPr lang="ru-RU" sz="2400" b="1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500034" y="357166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паспорт растения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http://clipground.com/images/corn-sales-clipart-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643050"/>
            <a:ext cx="2343785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3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Самостоятельно по параграфу 30 составьте паспорт для растений: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Капуста</a:t>
            </a:r>
          </a:p>
          <a:p>
            <a:r>
              <a:rPr lang="ru-RU" sz="4400" dirty="0" smtClean="0"/>
              <a:t>Картофель</a:t>
            </a:r>
          </a:p>
          <a:p>
            <a:r>
              <a:rPr lang="ru-RU" sz="4400" dirty="0" smtClean="0"/>
              <a:t>Пшеница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121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Вспомните:  1. какие растения мы называем дикоросами и почему? 2. А какие – культурными и почему?   РАСТЕНИЯ</vt:lpstr>
      <vt:lpstr>1. какие растения мы называем дикоросами и почему? </vt:lpstr>
      <vt:lpstr> 2. А какие – культурными и почему?</vt:lpstr>
      <vt:lpstr>   Сегодня на уроке мы познакомимся с культурными растениями, прибывшими к нам из других стран и нашими (домашними) сельскохозяйственными растениями. </vt:lpstr>
      <vt:lpstr>Что же такое паспорт?</vt:lpstr>
      <vt:lpstr>Презентация PowerPoint</vt:lpstr>
      <vt:lpstr>Презентация PowerPoint</vt:lpstr>
      <vt:lpstr>Самостоятельно по параграфу 30 составьте паспорт для растений: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32</cp:revision>
  <dcterms:created xsi:type="dcterms:W3CDTF">2018-04-27T14:15:10Z</dcterms:created>
  <dcterms:modified xsi:type="dcterms:W3CDTF">2019-02-18T15:12:49Z</dcterms:modified>
</cp:coreProperties>
</file>