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notesSlide3.xml" ContentType="application/vnd.openxmlformats-officedocument.presentationml.notesSlide+xml"/>
  <Override PartName="/ppt/notesSlides/_rels/notesSlide6.xml.rels" ContentType="application/vnd.openxmlformats-package.relationships+xml"/>
  <Override PartName="/ppt/notesSlides/_rels/notesSlide5.xml.rels" ContentType="application/vnd.openxmlformats-package.relationships+xml"/>
  <Override PartName="/ppt/notesSlides/_rels/notesSlide4.xml.rels" ContentType="application/vnd.openxmlformats-package.relationships+xml"/>
  <Override PartName="/ppt/notesSlides/_rels/notesSlide3.xml.rels" ContentType="application/vnd.openxmlformats-package.relationships+xml"/>
  <Override PartName="/ppt/notesSlides/_rels/notesSlide2.xml.rels" ContentType="application/vnd.openxmlformats-package.relationshi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_rels/presentation.xml.rels" ContentType="application/vnd.openxmlformats-package.relationships+xml"/>
  <Override PartName="/ppt/media/image72.png" ContentType="image/png"/>
  <Override PartName="/ppt/media/image56.png" ContentType="image/png"/>
  <Override PartName="/ppt/media/image31.png" ContentType="image/png"/>
  <Override PartName="/ppt/media/image15.png" ContentType="image/png"/>
  <Override PartName="/ppt/media/image65.png" ContentType="image/png"/>
  <Override PartName="/ppt/media/image40.png" ContentType="image/png"/>
  <Override PartName="/ppt/media/image24.png" ContentType="image/png"/>
  <Override PartName="/ppt/media/image49.png" ContentType="image/png"/>
  <Override PartName="/ppt/media/image74.png" ContentType="image/png"/>
  <Override PartName="/ppt/media/image58.png" ContentType="image/png"/>
  <Override PartName="/ppt/media/image33.png" ContentType="image/png"/>
  <Override PartName="/ppt/media/image17.png" ContentType="image/png"/>
  <Override PartName="/ppt/media/image2.jpeg" ContentType="image/jpeg"/>
  <Override PartName="/ppt/media/image67.png" ContentType="image/png"/>
  <Override PartName="/ppt/media/image42.png" ContentType="image/png"/>
  <Override PartName="/ppt/media/image26.png" ContentType="image/png"/>
  <Override PartName="/ppt/media/image76.png" ContentType="image/png"/>
  <Override PartName="/ppt/media/image51.png" ContentType="image/png"/>
  <Override PartName="/ppt/media/image35.png" ContentType="image/png"/>
  <Override PartName="/ppt/media/image10.png" ContentType="image/png"/>
  <Override PartName="/ppt/media/image19.png" ContentType="image/png"/>
  <Override PartName="/ppt/media/image60.png" ContentType="image/png"/>
  <Override PartName="/ppt/media/image5.png" ContentType="image/png"/>
  <Override PartName="/ppt/media/image69.png" ContentType="image/png"/>
  <Override PartName="/ppt/media/image44.png" ContentType="image/png"/>
  <Override PartName="/ppt/media/image28.png" ContentType="image/png"/>
  <Override PartName="/ppt/media/image53.png" ContentType="image/png"/>
  <Override PartName="/ppt/media/image37.png" ContentType="image/png"/>
  <Override PartName="/ppt/media/image12.png" ContentType="image/png"/>
  <Override PartName="/ppt/media/image62.png" ContentType="image/png"/>
  <Override PartName="/ppt/media/image7.png" ContentType="image/png"/>
  <Override PartName="/ppt/media/image46.png" ContentType="image/png"/>
  <Override PartName="/ppt/media/image21.png" ContentType="image/png"/>
  <Override PartName="/ppt/media/image71.png" ContentType="image/png"/>
  <Override PartName="/ppt/media/image55.png" ContentType="image/png"/>
  <Override PartName="/ppt/media/image30.png" ContentType="image/png"/>
  <Override PartName="/ppt/media/image39.png" ContentType="image/png"/>
  <Override PartName="/ppt/media/image14.png" ContentType="image/png"/>
  <Override PartName="/ppt/media/image64.png" ContentType="image/png"/>
  <Override PartName="/ppt/media/image9.png" ContentType="image/png"/>
  <Override PartName="/ppt/media/image48.png" ContentType="image/png"/>
  <Override PartName="/ppt/media/image23.png" ContentType="image/png"/>
  <Override PartName="/ppt/media/image1.jpeg" ContentType="image/jpeg"/>
  <Override PartName="/ppt/media/image73.png" ContentType="image/png"/>
  <Override PartName="/ppt/media/image57.png" ContentType="image/png"/>
  <Override PartName="/ppt/media/image32.png" ContentType="image/png"/>
  <Override PartName="/ppt/media/image16.png" ContentType="image/png"/>
  <Override PartName="/ppt/media/image66.png" ContentType="image/png"/>
  <Override PartName="/ppt/media/image41.png" ContentType="image/png"/>
  <Override PartName="/ppt/media/image25.png" ContentType="image/png"/>
  <Override PartName="/ppt/media/image75.png" ContentType="image/png"/>
  <Override PartName="/ppt/media/image50.png" ContentType="image/png"/>
  <Override PartName="/ppt/media/image59.png" ContentType="image/png"/>
  <Override PartName="/ppt/media/image34.png" ContentType="image/png"/>
  <Override PartName="/ppt/media/image18.png" ContentType="image/png"/>
  <Override PartName="/ppt/media/image4.png" ContentType="image/png"/>
  <Override PartName="/ppt/media/image68.png" ContentType="image/png"/>
  <Override PartName="/ppt/media/image43.png" ContentType="image/png"/>
  <Override PartName="/ppt/media/image27.png" ContentType="image/png"/>
  <Override PartName="/ppt/media/image3.jpeg" ContentType="image/jpeg"/>
  <Override PartName="/ppt/media/image52.png" ContentType="image/png"/>
  <Override PartName="/ppt/media/image11.png" ContentType="image/png"/>
  <Override PartName="/ppt/media/image36.png" ContentType="image/png"/>
  <Override PartName="/ppt/media/image61.png" ContentType="image/png"/>
  <Override PartName="/ppt/media/image6.png" ContentType="image/png"/>
  <Override PartName="/ppt/media/image20.png" ContentType="image/png"/>
  <Override PartName="/ppt/media/image45.png" ContentType="image/png"/>
  <Override PartName="/ppt/media/image29.png" ContentType="image/png"/>
  <Override PartName="/ppt/media/image70.png" ContentType="image/png"/>
  <Override PartName="/ppt/media/image54.png" ContentType="image/png"/>
  <Override PartName="/ppt/media/image13.png" ContentType="image/png"/>
  <Override PartName="/ppt/media/image38.png" ContentType="image/png"/>
  <Override PartName="/ppt/media/image63.png" ContentType="image/png"/>
  <Override PartName="/ppt/media/image8.png" ContentType="image/png"/>
  <Override PartName="/ppt/media/image22.png" ContentType="image/png"/>
  <Override PartName="/ppt/media/image47.png" ContentType="image/png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s/slide17.xml" ContentType="application/vnd.openxmlformats-officedocument.presentationml.slide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6.xml.rels" ContentType="application/vnd.openxmlformats-package.relationships+xml"/>
  <Override PartName="/ppt/slides/_rels/slide11.xml.rels" ContentType="application/vnd.openxmlformats-package.relationships+xml"/>
  <Override PartName="/ppt/slides/_rels/slide15.xml.rels" ContentType="application/vnd.openxmlformats-package.relationships+xml"/>
  <Override PartName="/ppt/slides/_rels/slide10.xml.rels" ContentType="application/vnd.openxmlformats-package.relationships+xml"/>
  <Override PartName="/ppt/slides/_rels/slide14.xml.rels" ContentType="application/vnd.openxmlformats-package.relationships+xml"/>
  <Override PartName="/ppt/slides/_rels/slide23.xml.rels" ContentType="application/vnd.openxmlformats-package.relationships+xml"/>
  <Override PartName="/ppt/slides/_rels/slide9.xml.rels" ContentType="application/vnd.openxmlformats-package.relationships+xml"/>
  <Override PartName="/ppt/slides/_rels/slide22.xml.rels" ContentType="application/vnd.openxmlformats-package.relationships+xml"/>
  <Override PartName="/ppt/slides/_rels/slide8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7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2.xml.rels" ContentType="application/vnd.openxmlformats-package.relationships+xml"/>
  <Override PartName="/ppt/slides/_rels/slide6.xml.rels" ContentType="application/vnd.openxmlformats-package.relationships+xml"/>
  <Override PartName="/ppt/slides/_rels/slide18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bIns="0" lIns="0" rIns="0" tIns="0" wrap="none"/>
          <a:p>
            <a:r>
              <a:rPr lang="ru-RU"/>
              <a:t>Для правки формата примечаний щелкните мышью</a:t>
            </a:r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r>
              <a:rPr lang="ru-RU"/>
              <a:t>&lt;заголовок&gt;</a:t>
            </a:r>
            <a:endParaRPr/>
          </a:p>
        </p:txBody>
      </p:sp>
      <p:sp>
        <p:nvSpPr>
          <p:cNvPr id="54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pPr algn="r"/>
            <a:r>
              <a:rPr lang="ru-RU"/>
              <a:t>&lt;дата/время&gt;</a:t>
            </a:r>
            <a:endParaRPr/>
          </a:p>
        </p:txBody>
      </p:sp>
      <p:sp>
        <p:nvSpPr>
          <p:cNvPr id="55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r>
              <a:rPr lang="ru-RU"/>
              <a:t>&lt;нижний колонтитул&gt;</a:t>
            </a:r>
            <a:endParaRPr/>
          </a:p>
        </p:txBody>
      </p:sp>
      <p:sp>
        <p:nvSpPr>
          <p:cNvPr id="56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pPr algn="r"/>
            <a:fld id="{F1F12111-F1C1-41F1-9141-D1B17111A131}" type="slidenum">
              <a:rPr lang="ru-RU"/>
              <a:t>&lt;номер&gt;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</p:notesMaster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749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E1B16161-D151-4131-A141-C100F191D1B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751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4181F191-A151-41C1-8151-4161D1C151D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753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C1A13181-1161-41D1-8131-F1F1A16101A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755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C101B181-1191-4141-A1D1-F1E1B191B13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757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014181C1-5151-41C1-9121-E1E131C1F10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457200" y="3968280"/>
            <a:ext cx="82292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4673520" y="396828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8" name="PlaceHolder 5"/>
          <p:cNvSpPr>
            <a:spLocks noGrp="1"/>
          </p:cNvSpPr>
          <p:nvPr>
            <p:ph type="body"/>
          </p:nvPr>
        </p:nvSpPr>
        <p:spPr>
          <a:xfrm>
            <a:off x="457200" y="396828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4526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8568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57200" y="396828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673520" y="396828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457200" y="3968280"/>
            <a:ext cx="822852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6705720"/>
            <a:ext cx="9143640" cy="15192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" name="CustomShape 2"/>
          <p:cNvSpPr/>
          <p:nvPr/>
        </p:nvSpPr>
        <p:spPr>
          <a:xfrm>
            <a:off x="0" y="0"/>
            <a:ext cx="9143640" cy="139284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2" name="CustomShape 3"/>
          <p:cNvSpPr/>
          <p:nvPr/>
        </p:nvSpPr>
        <p:spPr>
          <a:xfrm>
            <a:off x="0" y="0"/>
            <a:ext cx="151920" cy="685764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CustomShape 4"/>
          <p:cNvSpPr/>
          <p:nvPr/>
        </p:nvSpPr>
        <p:spPr>
          <a:xfrm>
            <a:off x="8991720" y="0"/>
            <a:ext cx="151920" cy="685764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4" name="CustomShape 5"/>
          <p:cNvSpPr/>
          <p:nvPr/>
        </p:nvSpPr>
        <p:spPr>
          <a:xfrm>
            <a:off x="149400" y="6388560"/>
            <a:ext cx="8832600" cy="309240"/>
          </a:xfrm>
          <a:prstGeom prst="rect">
            <a:avLst/>
          </a:prstGeom>
          <a:solidFill>
            <a:srgbClr val="8cadae"/>
          </a:solidFill>
        </p:spPr>
      </p:sp>
      <p:sp>
        <p:nvSpPr>
          <p:cNvPr id="5" name="CustomShape 6"/>
          <p:cNvSpPr/>
          <p:nvPr/>
        </p:nvSpPr>
        <p:spPr>
          <a:xfrm>
            <a:off x="152280" y="155520"/>
            <a:ext cx="8832600" cy="6546600"/>
          </a:xfrm>
          <a:prstGeom prst="rect">
            <a:avLst/>
          </a:prstGeom>
          <a:ln w="9360">
            <a:solidFill>
              <a:srgbClr val="7b9899"/>
            </a:solidFill>
            <a:miter/>
          </a:ln>
        </p:spPr>
      </p:sp>
      <p:sp>
        <p:nvSpPr>
          <p:cNvPr id="6" name="Line 7"/>
          <p:cNvSpPr/>
          <p:nvPr/>
        </p:nvSpPr>
        <p:spPr>
          <a:xfrm>
            <a:off x="152280" y="1276560"/>
            <a:ext cx="8832960" cy="0"/>
          </a:xfrm>
          <a:prstGeom prst="line">
            <a:avLst/>
          </a:prstGeom>
          <a:ln w="9360">
            <a:solidFill>
              <a:srgbClr val="7b9899"/>
            </a:solidFill>
            <a:custDash>
              <a:ds d="78000" sp="26000"/>
            </a:custDash>
            <a:round/>
          </a:ln>
        </p:spPr>
      </p:sp>
      <p:sp>
        <p:nvSpPr>
          <p:cNvPr id="7" name="CustomShape 8"/>
          <p:cNvSpPr/>
          <p:nvPr/>
        </p:nvSpPr>
        <p:spPr>
          <a:xfrm>
            <a:off x="4267080" y="956160"/>
            <a:ext cx="609120" cy="609120"/>
          </a:xfrm>
          <a:prstGeom prst="ellipse">
            <a:avLst/>
          </a:prstGeom>
          <a:solidFill>
            <a:srgbClr val="ffffff"/>
          </a:solidFill>
        </p:spPr>
      </p:sp>
      <p:sp>
        <p:nvSpPr>
          <p:cNvPr id="8" name="CustomShape 9"/>
          <p:cNvSpPr/>
          <p:nvPr/>
        </p:nvSpPr>
        <p:spPr>
          <a:xfrm>
            <a:off x="4361760" y="1050480"/>
            <a:ext cx="420120" cy="420120"/>
          </a:xfrm>
          <a:prstGeom prst="ellipse">
            <a:avLst/>
          </a:prstGeom>
          <a:solidFill>
            <a:srgbClr val="ffffff"/>
          </a:solidFill>
          <a:ln w="50760">
            <a:solidFill>
              <a:srgbClr val="7b9899"/>
            </a:solidFill>
            <a:round/>
          </a:ln>
        </p:spPr>
      </p:sp>
      <p:sp>
        <p:nvSpPr>
          <p:cNvPr id="9" name="CustomShape 10"/>
          <p:cNvSpPr/>
          <p:nvPr/>
        </p:nvSpPr>
        <p:spPr>
          <a:xfrm>
            <a:off x="0" y="6705720"/>
            <a:ext cx="9143640" cy="15192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0" name="CustomShape 11"/>
          <p:cNvSpPr/>
          <p:nvPr/>
        </p:nvSpPr>
        <p:spPr>
          <a:xfrm>
            <a:off x="0" y="0"/>
            <a:ext cx="9143640" cy="15516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1" name="CustomShape 12"/>
          <p:cNvSpPr/>
          <p:nvPr/>
        </p:nvSpPr>
        <p:spPr>
          <a:xfrm>
            <a:off x="8991720" y="0"/>
            <a:ext cx="151920" cy="685764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2" name="CustomShape 13"/>
          <p:cNvSpPr/>
          <p:nvPr/>
        </p:nvSpPr>
        <p:spPr>
          <a:xfrm>
            <a:off x="0" y="0"/>
            <a:ext cx="151920" cy="685764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3" name="CustomShape 14"/>
          <p:cNvSpPr/>
          <p:nvPr/>
        </p:nvSpPr>
        <p:spPr>
          <a:xfrm>
            <a:off x="146160" y="6391800"/>
            <a:ext cx="8832600" cy="309240"/>
          </a:xfrm>
          <a:prstGeom prst="rect">
            <a:avLst/>
          </a:prstGeom>
          <a:solidFill>
            <a:srgbClr val="8cadae"/>
          </a:solidFill>
        </p:spPr>
      </p:sp>
      <p:sp>
        <p:nvSpPr>
          <p:cNvPr id="14" name="CustomShape 15"/>
          <p:cNvSpPr/>
          <p:nvPr/>
        </p:nvSpPr>
        <p:spPr>
          <a:xfrm>
            <a:off x="152280" y="158400"/>
            <a:ext cx="8832600" cy="6546600"/>
          </a:xfrm>
          <a:prstGeom prst="rect">
            <a:avLst/>
          </a:prstGeom>
          <a:ln w="9360">
            <a:solidFill>
              <a:srgbClr val="7b9899"/>
            </a:solidFill>
            <a:miter/>
          </a:ln>
        </p:spPr>
      </p:sp>
      <p:sp>
        <p:nvSpPr>
          <p:cNvPr id="15" name="PlaceHolder 16"/>
          <p:cNvSpPr>
            <a:spLocks noGrp="1"/>
          </p:cNvSpPr>
          <p:nvPr>
            <p:ph type="dt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>
                <a:solidFill>
                  <a:srgbClr val="000000"/>
                </a:solidFill>
                <a:latin typeface="Georgia"/>
              </a:rPr>
              <a:t>17.3.20</a:t>
            </a:r>
            <a:endParaRPr/>
          </a:p>
        </p:txBody>
      </p:sp>
      <p:sp>
        <p:nvSpPr>
          <p:cNvPr id="16" name="PlaceHolder 17"/>
          <p:cNvSpPr>
            <a:spLocks noGrp="1"/>
          </p:cNvSpPr>
          <p:nvPr>
            <p:ph type="ftr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17" name="PlaceHolder 18"/>
          <p:cNvSpPr>
            <a:spLocks noGrp="1"/>
          </p:cNvSpPr>
          <p:nvPr>
            <p:ph type="sldNum"/>
          </p:nvPr>
        </p:nvSpPr>
        <p:spPr>
          <a:xfrm>
            <a:off x="4267080" y="6324480"/>
            <a:ext cx="609120" cy="441000"/>
          </a:xfrm>
          <a:prstGeom prst="rect">
            <a:avLst/>
          </a:prstGeom>
        </p:spPr>
        <p:txBody>
          <a:bodyPr bIns="45000" lIns="90000" rIns="90000" tIns="45000"/>
          <a:p>
            <a:fld id="{F1815161-31B1-4161-9121-31E1A1C1E181}" type="slidenum">
              <a:rPr lang="ru-RU">
                <a:solidFill>
                  <a:srgbClr val="ffffff"/>
                </a:solidFill>
                <a:latin typeface="Georgia"/>
              </a:rPr>
              <a:t>&lt;номер&gt;</a:t>
            </a:fld>
            <a:endParaRPr/>
          </a:p>
        </p:txBody>
      </p:sp>
      <p:sp>
        <p:nvSpPr>
          <p:cNvPr id="18" name="PlaceHolder 19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19" name="PlaceHolder 20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/>
              <a:t>Восьмой уровень структуры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ru-RU"/>
              <a:t>Девятый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7.png"/><Relationship Id="rId9" Type="http://schemas.openxmlformats.org/officeDocument/2006/relationships/image" Target="../media/image48.png"/><Relationship Id="rId10" Type="http://schemas.openxmlformats.org/officeDocument/2006/relationships/image" Target="../media/image49.png"/><Relationship Id="rId11" Type="http://schemas.openxmlformats.org/officeDocument/2006/relationships/image" Target="../media/image50.png"/><Relationship Id="rId12" Type="http://schemas.openxmlformats.org/officeDocument/2006/relationships/image" Target="../media/image51.png"/><Relationship Id="rId13" Type="http://schemas.openxmlformats.org/officeDocument/2006/relationships/image" Target="../media/image52.png"/><Relationship Id="rId14" Type="http://schemas.openxmlformats.org/officeDocument/2006/relationships/image" Target="../media/image53.png"/><Relationship Id="rId15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54.png"/><Relationship Id="rId2" Type="http://schemas.openxmlformats.org/officeDocument/2006/relationships/image" Target="../media/image55.png"/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59.png"/><Relationship Id="rId7" Type="http://schemas.openxmlformats.org/officeDocument/2006/relationships/image" Target="../media/image60.png"/><Relationship Id="rId8" Type="http://schemas.openxmlformats.org/officeDocument/2006/relationships/image" Target="../media/image61.png"/><Relationship Id="rId9" Type="http://schemas.openxmlformats.org/officeDocument/2006/relationships/image" Target="../media/image62.png"/><Relationship Id="rId10" Type="http://schemas.openxmlformats.org/officeDocument/2006/relationships/image" Target="../media/image63.png"/><Relationship Id="rId11" Type="http://schemas.openxmlformats.org/officeDocument/2006/relationships/image" Target="../media/image64.png"/><Relationship Id="rId12" Type="http://schemas.openxmlformats.org/officeDocument/2006/relationships/image" Target="../media/image65.png"/><Relationship Id="rId13" Type="http://schemas.openxmlformats.org/officeDocument/2006/relationships/image" Target="../media/image66.png"/><Relationship Id="rId14" Type="http://schemas.openxmlformats.org/officeDocument/2006/relationships/image" Target="../media/image67.png"/><Relationship Id="rId15" Type="http://schemas.openxmlformats.org/officeDocument/2006/relationships/image" Target="../media/image68.png"/><Relationship Id="rId16" Type="http://schemas.openxmlformats.org/officeDocument/2006/relationships/image" Target="../media/image69.png"/><Relationship Id="rId17" Type="http://schemas.openxmlformats.org/officeDocument/2006/relationships/image" Target="../media/image70.png"/><Relationship Id="rId18" Type="http://schemas.openxmlformats.org/officeDocument/2006/relationships/image" Target="../media/image71.png"/><Relationship Id="rId19" Type="http://schemas.openxmlformats.org/officeDocument/2006/relationships/image" Target="../media/image72.png"/><Relationship Id="rId20" Type="http://schemas.openxmlformats.org/officeDocument/2006/relationships/image" Target="../media/image73.png"/><Relationship Id="rId21" Type="http://schemas.openxmlformats.org/officeDocument/2006/relationships/image" Target="../media/image74.png"/><Relationship Id="rId22" Type="http://schemas.openxmlformats.org/officeDocument/2006/relationships/image" Target="../media/image75.png"/><Relationship Id="rId23" Type="http://schemas.openxmlformats.org/officeDocument/2006/relationships/image" Target="../media/image76.png"/><Relationship Id="rId24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57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428760" y="1785960"/>
            <a:ext cx="1817640" cy="2408040"/>
          </a:xfrm>
          <a:prstGeom prst="rect">
            <a:avLst/>
          </a:prstGeom>
        </p:spPr>
      </p:pic>
      <p:pic>
        <p:nvPicPr>
          <p:cNvPr descr="" id="58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500200" y="2479680"/>
            <a:ext cx="1110600" cy="1714320"/>
          </a:xfrm>
          <a:prstGeom prst="rect">
            <a:avLst/>
          </a:prstGeom>
        </p:spPr>
      </p:pic>
      <p:pic>
        <p:nvPicPr>
          <p:cNvPr descr="" id="59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3857760" y="3122640"/>
            <a:ext cx="753120" cy="1007640"/>
          </a:xfrm>
          <a:prstGeom prst="rect">
            <a:avLst/>
          </a:prstGeom>
        </p:spPr>
      </p:pic>
      <p:sp>
        <p:nvSpPr>
          <p:cNvPr id="60" name="CustomShape 1"/>
          <p:cNvSpPr/>
          <p:nvPr/>
        </p:nvSpPr>
        <p:spPr>
          <a:xfrm>
            <a:off x="142920" y="142920"/>
            <a:ext cx="7429320" cy="8215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4800">
                <a:solidFill>
                  <a:srgbClr val="d60093"/>
                </a:solidFill>
                <a:latin typeface="Times New Roman"/>
              </a:rPr>
              <a:t>«Моя математика» 1 класс</a:t>
            </a:r>
            <a:endParaRPr/>
          </a:p>
        </p:txBody>
      </p:sp>
      <p:sp>
        <p:nvSpPr>
          <p:cNvPr id="61" name="CustomShape 2"/>
          <p:cNvSpPr/>
          <p:nvPr/>
        </p:nvSpPr>
        <p:spPr>
          <a:xfrm>
            <a:off x="7793280" y="357120"/>
            <a:ext cx="1203480" cy="4561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2400">
                <a:solidFill>
                  <a:srgbClr val="002060"/>
                </a:solidFill>
                <a:latin typeface="Times New Roman"/>
              </a:rPr>
              <a:t>Урок 40</a:t>
            </a:r>
            <a:endParaRPr/>
          </a:p>
        </p:txBody>
      </p:sp>
      <p:sp>
        <p:nvSpPr>
          <p:cNvPr id="62" name="CustomShape 3"/>
          <p:cNvSpPr/>
          <p:nvPr/>
        </p:nvSpPr>
        <p:spPr>
          <a:xfrm>
            <a:off x="71280" y="785880"/>
            <a:ext cx="8786520" cy="57780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3200">
                <a:solidFill>
                  <a:srgbClr val="ff0000"/>
                </a:solidFill>
                <a:latin typeface="Times New Roman"/>
              </a:rPr>
              <a:t>Тема урока: «Слагаемое. Сумма»</a:t>
            </a:r>
            <a:endParaRPr/>
          </a:p>
        </p:txBody>
      </p:sp>
      <p:sp>
        <p:nvSpPr>
          <p:cNvPr id="63" name="CustomShape 4"/>
          <p:cNvSpPr/>
          <p:nvPr/>
        </p:nvSpPr>
        <p:spPr>
          <a:xfrm>
            <a:off x="285840" y="4154040"/>
            <a:ext cx="8572320" cy="228636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i="1" lang="ru-RU">
                <a:solidFill>
                  <a:srgbClr val="ff0000"/>
                </a:solidFill>
                <a:latin typeface="Times New Roman"/>
                <a:ea typeface="Times New Roman"/>
              </a:rPr>
              <a:t>Советы учителю.</a:t>
            </a:r>
            <a:endParaRPr/>
          </a:p>
          <a:p>
            <a:pPr>
              <a:lnSpc>
                <a:spcPct val="100000"/>
              </a:lnSpc>
            </a:pPr>
            <a:r>
              <a:rPr i="1" lang="ru-RU">
                <a:solidFill>
                  <a:srgbClr val="0070c0"/>
                </a:solidFill>
                <a:latin typeface="Times New Roman"/>
                <a:ea typeface="Times New Roman"/>
              </a:rPr>
              <a:t>Презентация к уроку составлена на основе заданий, расположенных в учебнике. Рекомендую открыть учебник на странице с данным уроком, прочитать задания и просмотреть их в данной презентации в режиме демонстрации.</a:t>
            </a:r>
            <a:endParaRPr/>
          </a:p>
          <a:p>
            <a:pPr>
              <a:lnSpc>
                <a:spcPct val="100000"/>
              </a:lnSpc>
            </a:pPr>
            <a:r>
              <a:rPr b="1" i="1" lang="ru-RU">
                <a:solidFill>
                  <a:srgbClr val="ff0000"/>
                </a:solidFill>
                <a:latin typeface="Times New Roman"/>
                <a:ea typeface="Times New Roman"/>
              </a:rPr>
              <a:t>Внимание!</a:t>
            </a:r>
            <a:endParaRPr/>
          </a:p>
          <a:p>
            <a:pPr>
              <a:lnSpc>
                <a:spcPct val="100000"/>
              </a:lnSpc>
            </a:pPr>
            <a:r>
              <a:rPr i="1" lang="ru-RU">
                <a:solidFill>
                  <a:srgbClr val="0070c0"/>
                </a:solidFill>
                <a:latin typeface="Times New Roman"/>
                <a:ea typeface="Times New Roman"/>
              </a:rPr>
              <a:t>Некоторые задания можно выполнять интерактивно. Например, продолжить ряд, сравнить или вставить пропущенные числа.  Для этого презентацию надо перевести в режим редактирования. </a:t>
            </a:r>
            <a:endParaRPr/>
          </a:p>
        </p:txBody>
      </p:sp>
      <p:pic>
        <p:nvPicPr>
          <p:cNvPr descr="" id="64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234360" y="1289160"/>
            <a:ext cx="5073840" cy="2917080"/>
          </a:xfrm>
          <a:prstGeom prst="rect">
            <a:avLst/>
          </a:prstGeom>
        </p:spPr>
      </p:pic>
      <p:sp>
        <p:nvSpPr>
          <p:cNvPr id="65" name="CustomShape 5"/>
          <p:cNvSpPr/>
          <p:nvPr/>
        </p:nvSpPr>
        <p:spPr>
          <a:xfrm>
            <a:off x="5252040" y="1714320"/>
            <a:ext cx="3785760" cy="2009880"/>
          </a:xfrm>
          <a:prstGeom prst="rect">
            <a:avLst/>
          </a:prstGeom>
        </p:spPr>
      </p:sp>
    </p:spTree>
  </p:cSld>
  <p:timing>
    <p:tnLst>
      <p:par>
        <p:cTn dur="indefinite" id="1" nodeType="tmRoot" restart="never">
          <p:childTnLst>
            <p:seq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xit" presetID="6" presetSubtype="32">
                                  <p:stCondLst>
                                    <p:cond delay="0"/>
                                  </p:stCondLst>
                                  <p:childTnLst>
                                    <p:animEffect filter="circle(out)" transition="in">
                                      <p:cBhvr additive="repl">
                                        <p:cTn dur="2000" fill="freeze" id="6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CustomShape 1"/>
          <p:cNvSpPr/>
          <p:nvPr/>
        </p:nvSpPr>
        <p:spPr>
          <a:xfrm>
            <a:off x="971640" y="2277000"/>
            <a:ext cx="1007640" cy="5169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002060"/>
                </a:solidFill>
                <a:latin typeface="Arial"/>
              </a:rPr>
              <a:t>2 + 4 </a:t>
            </a:r>
            <a:endParaRPr/>
          </a:p>
        </p:txBody>
      </p:sp>
      <p:sp>
        <p:nvSpPr>
          <p:cNvPr id="408" name="CustomShape 2"/>
          <p:cNvSpPr/>
          <p:nvPr/>
        </p:nvSpPr>
        <p:spPr>
          <a:xfrm>
            <a:off x="971640" y="2967480"/>
            <a:ext cx="1007640" cy="5169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002060"/>
                </a:solidFill>
                <a:latin typeface="Arial"/>
              </a:rPr>
              <a:t>2 + 4 </a:t>
            </a:r>
            <a:endParaRPr/>
          </a:p>
        </p:txBody>
      </p:sp>
      <p:sp>
        <p:nvSpPr>
          <p:cNvPr id="409" name="CustomShape 3"/>
          <p:cNvSpPr/>
          <p:nvPr/>
        </p:nvSpPr>
        <p:spPr>
          <a:xfrm>
            <a:off x="971640" y="3615480"/>
            <a:ext cx="1007640" cy="5169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002060"/>
                </a:solidFill>
                <a:latin typeface="Arial"/>
              </a:rPr>
              <a:t>1 + 2 </a:t>
            </a:r>
            <a:endParaRPr/>
          </a:p>
        </p:txBody>
      </p:sp>
      <p:sp>
        <p:nvSpPr>
          <p:cNvPr id="410" name="CustomShape 4"/>
          <p:cNvSpPr/>
          <p:nvPr/>
        </p:nvSpPr>
        <p:spPr>
          <a:xfrm>
            <a:off x="2555640" y="2277000"/>
            <a:ext cx="1007640" cy="5169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002060"/>
                </a:solidFill>
                <a:latin typeface="Arial"/>
              </a:rPr>
              <a:t>4 + 2</a:t>
            </a:r>
            <a:endParaRPr/>
          </a:p>
        </p:txBody>
      </p:sp>
      <p:sp>
        <p:nvSpPr>
          <p:cNvPr id="411" name="CustomShape 5"/>
          <p:cNvSpPr/>
          <p:nvPr/>
        </p:nvSpPr>
        <p:spPr>
          <a:xfrm>
            <a:off x="2555640" y="2967480"/>
            <a:ext cx="1007640" cy="5169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002060"/>
                </a:solidFill>
                <a:latin typeface="Arial"/>
              </a:rPr>
              <a:t>2 + 5</a:t>
            </a:r>
            <a:endParaRPr/>
          </a:p>
        </p:txBody>
      </p:sp>
      <p:sp>
        <p:nvSpPr>
          <p:cNvPr id="412" name="CustomShape 6"/>
          <p:cNvSpPr/>
          <p:nvPr/>
        </p:nvSpPr>
        <p:spPr>
          <a:xfrm>
            <a:off x="2555640" y="3615480"/>
            <a:ext cx="1007640" cy="5169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002060"/>
                </a:solidFill>
                <a:latin typeface="Arial"/>
              </a:rPr>
              <a:t>2 + 3</a:t>
            </a:r>
            <a:endParaRPr/>
          </a:p>
        </p:txBody>
      </p:sp>
      <p:sp>
        <p:nvSpPr>
          <p:cNvPr id="413" name="CustomShape 7"/>
          <p:cNvSpPr/>
          <p:nvPr/>
        </p:nvSpPr>
        <p:spPr>
          <a:xfrm>
            <a:off x="2087640" y="2277000"/>
            <a:ext cx="395640" cy="522720"/>
          </a:xfrm>
          <a:prstGeom prst="rect">
            <a:avLst/>
          </a:prstGeom>
          <a:ln>
            <a:solidFill>
              <a:srgbClr val="0070c0"/>
            </a:solidFill>
          </a:ln>
        </p:spPr>
      </p:sp>
      <p:sp>
        <p:nvSpPr>
          <p:cNvPr id="414" name="CustomShape 8"/>
          <p:cNvSpPr/>
          <p:nvPr/>
        </p:nvSpPr>
        <p:spPr>
          <a:xfrm>
            <a:off x="2123640" y="2967480"/>
            <a:ext cx="395640" cy="522720"/>
          </a:xfrm>
          <a:prstGeom prst="rect">
            <a:avLst/>
          </a:prstGeom>
          <a:ln>
            <a:solidFill>
              <a:srgbClr val="0070c0"/>
            </a:solidFill>
          </a:ln>
        </p:spPr>
      </p:sp>
      <p:sp>
        <p:nvSpPr>
          <p:cNvPr id="415" name="CustomShape 9"/>
          <p:cNvSpPr/>
          <p:nvPr/>
        </p:nvSpPr>
        <p:spPr>
          <a:xfrm>
            <a:off x="2123640" y="3615480"/>
            <a:ext cx="395640" cy="522720"/>
          </a:xfrm>
          <a:prstGeom prst="rect">
            <a:avLst/>
          </a:prstGeom>
          <a:ln>
            <a:solidFill>
              <a:srgbClr val="0070c0"/>
            </a:solidFill>
          </a:ln>
        </p:spPr>
      </p:sp>
      <p:sp>
        <p:nvSpPr>
          <p:cNvPr id="416" name="CustomShape 10"/>
          <p:cNvSpPr/>
          <p:nvPr/>
        </p:nvSpPr>
        <p:spPr>
          <a:xfrm>
            <a:off x="5148000" y="2277000"/>
            <a:ext cx="1007640" cy="5169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002060"/>
                </a:solidFill>
                <a:latin typeface="Arial"/>
              </a:rPr>
              <a:t>7 - 2</a:t>
            </a:r>
            <a:endParaRPr/>
          </a:p>
        </p:txBody>
      </p:sp>
      <p:sp>
        <p:nvSpPr>
          <p:cNvPr id="417" name="CustomShape 11"/>
          <p:cNvSpPr/>
          <p:nvPr/>
        </p:nvSpPr>
        <p:spPr>
          <a:xfrm>
            <a:off x="6120000" y="2277000"/>
            <a:ext cx="395640" cy="522720"/>
          </a:xfrm>
          <a:prstGeom prst="rect">
            <a:avLst/>
          </a:prstGeom>
          <a:ln>
            <a:solidFill>
              <a:srgbClr val="0070c0"/>
            </a:solidFill>
          </a:ln>
        </p:spPr>
      </p:sp>
      <p:sp>
        <p:nvSpPr>
          <p:cNvPr id="418" name="CustomShape 12"/>
          <p:cNvSpPr/>
          <p:nvPr/>
        </p:nvSpPr>
        <p:spPr>
          <a:xfrm>
            <a:off x="6156000" y="2944440"/>
            <a:ext cx="395640" cy="522720"/>
          </a:xfrm>
          <a:prstGeom prst="rect">
            <a:avLst/>
          </a:prstGeom>
          <a:ln>
            <a:solidFill>
              <a:srgbClr val="0070c0"/>
            </a:solidFill>
          </a:ln>
        </p:spPr>
      </p:sp>
      <p:sp>
        <p:nvSpPr>
          <p:cNvPr id="419" name="CustomShape 13"/>
          <p:cNvSpPr/>
          <p:nvPr/>
        </p:nvSpPr>
        <p:spPr>
          <a:xfrm>
            <a:off x="6156000" y="3615480"/>
            <a:ext cx="395640" cy="522720"/>
          </a:xfrm>
          <a:prstGeom prst="rect">
            <a:avLst/>
          </a:prstGeom>
          <a:ln>
            <a:solidFill>
              <a:srgbClr val="0070c0"/>
            </a:solidFill>
          </a:ln>
        </p:spPr>
      </p:sp>
      <p:sp>
        <p:nvSpPr>
          <p:cNvPr id="420" name="CustomShape 14"/>
          <p:cNvSpPr/>
          <p:nvPr/>
        </p:nvSpPr>
        <p:spPr>
          <a:xfrm>
            <a:off x="5148000" y="2944440"/>
            <a:ext cx="1007640" cy="5169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002060"/>
                </a:solidFill>
                <a:latin typeface="Arial"/>
              </a:rPr>
              <a:t>7 - 2</a:t>
            </a:r>
            <a:endParaRPr/>
          </a:p>
        </p:txBody>
      </p:sp>
      <p:sp>
        <p:nvSpPr>
          <p:cNvPr id="421" name="CustomShape 15"/>
          <p:cNvSpPr/>
          <p:nvPr/>
        </p:nvSpPr>
        <p:spPr>
          <a:xfrm>
            <a:off x="5148000" y="3615480"/>
            <a:ext cx="1007640" cy="5169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002060"/>
                </a:solidFill>
                <a:latin typeface="Arial"/>
              </a:rPr>
              <a:t>7 - 2</a:t>
            </a:r>
            <a:endParaRPr/>
          </a:p>
        </p:txBody>
      </p:sp>
      <p:sp>
        <p:nvSpPr>
          <p:cNvPr id="422" name="CustomShape 16"/>
          <p:cNvSpPr/>
          <p:nvPr/>
        </p:nvSpPr>
        <p:spPr>
          <a:xfrm>
            <a:off x="6804360" y="2277000"/>
            <a:ext cx="1007640" cy="5169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002060"/>
                </a:solidFill>
                <a:latin typeface="Arial"/>
              </a:rPr>
              <a:t>7 - 3</a:t>
            </a:r>
            <a:endParaRPr/>
          </a:p>
        </p:txBody>
      </p:sp>
      <p:sp>
        <p:nvSpPr>
          <p:cNvPr id="423" name="CustomShape 17"/>
          <p:cNvSpPr/>
          <p:nvPr/>
        </p:nvSpPr>
        <p:spPr>
          <a:xfrm>
            <a:off x="6804360" y="2944440"/>
            <a:ext cx="1007640" cy="5169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002060"/>
                </a:solidFill>
                <a:latin typeface="Arial"/>
              </a:rPr>
              <a:t>6 - 2</a:t>
            </a:r>
            <a:endParaRPr/>
          </a:p>
        </p:txBody>
      </p:sp>
      <p:sp>
        <p:nvSpPr>
          <p:cNvPr id="424" name="CustomShape 18"/>
          <p:cNvSpPr/>
          <p:nvPr/>
        </p:nvSpPr>
        <p:spPr>
          <a:xfrm>
            <a:off x="6804360" y="3615480"/>
            <a:ext cx="1007640" cy="5169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002060"/>
                </a:solidFill>
                <a:latin typeface="Arial"/>
              </a:rPr>
              <a:t>6 - 1</a:t>
            </a:r>
            <a:endParaRPr/>
          </a:p>
        </p:txBody>
      </p:sp>
      <p:sp>
        <p:nvSpPr>
          <p:cNvPr id="425" name="CustomShape 19"/>
          <p:cNvSpPr/>
          <p:nvPr/>
        </p:nvSpPr>
        <p:spPr>
          <a:xfrm>
            <a:off x="323640" y="869760"/>
            <a:ext cx="7344360" cy="82188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2400">
                <a:solidFill>
                  <a:srgbClr val="ff0000"/>
                </a:solidFill>
                <a:latin typeface="Arial"/>
              </a:rPr>
              <a:t>3. </a:t>
            </a:r>
            <a:r>
              <a:rPr lang="ru-RU" sz="2400">
                <a:solidFill>
                  <a:srgbClr val="002060"/>
                </a:solidFill>
                <a:latin typeface="Arial"/>
              </a:rPr>
              <a:t>Что изменяется в выражениях каждой строки? Сравни ( &gt;,  &lt;, =)</a:t>
            </a:r>
            <a:endParaRPr/>
          </a:p>
        </p:txBody>
      </p:sp>
      <p:sp>
        <p:nvSpPr>
          <p:cNvPr id="426" name="CustomShape 20"/>
          <p:cNvSpPr/>
          <p:nvPr/>
        </p:nvSpPr>
        <p:spPr>
          <a:xfrm>
            <a:off x="2968920" y="5591160"/>
            <a:ext cx="447480" cy="6390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bIns="45000" lIns="90000" rIns="90000" tIns="45000" wrap="none"/>
          <a:p>
            <a:r>
              <a:rPr lang="ru-RU" sz="3600">
                <a:solidFill>
                  <a:srgbClr val="ff0000"/>
                </a:solidFill>
                <a:latin typeface="Arial"/>
              </a:rPr>
              <a:t>=</a:t>
            </a:r>
            <a:endParaRPr/>
          </a:p>
        </p:txBody>
      </p:sp>
      <p:sp>
        <p:nvSpPr>
          <p:cNvPr id="427" name="CustomShape 21"/>
          <p:cNvSpPr/>
          <p:nvPr/>
        </p:nvSpPr>
        <p:spPr>
          <a:xfrm>
            <a:off x="1041480" y="5589360"/>
            <a:ext cx="573840" cy="6390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bIns="45000" lIns="90000" rIns="90000" tIns="45000" wrap="none"/>
          <a:p>
            <a:r>
              <a:rPr lang="ru-RU" sz="3600">
                <a:solidFill>
                  <a:srgbClr val="ff0000"/>
                </a:solidFill>
                <a:latin typeface="Arial"/>
              </a:rPr>
              <a:t> </a:t>
            </a:r>
            <a:r>
              <a:rPr lang="ru-RU" sz="3600">
                <a:solidFill>
                  <a:srgbClr val="ff0000"/>
                </a:solidFill>
                <a:latin typeface="Arial"/>
              </a:rPr>
              <a:t>&gt;</a:t>
            </a:r>
            <a:endParaRPr/>
          </a:p>
        </p:txBody>
      </p:sp>
      <p:sp>
        <p:nvSpPr>
          <p:cNvPr id="428" name="CustomShape 22"/>
          <p:cNvSpPr/>
          <p:nvPr/>
        </p:nvSpPr>
        <p:spPr>
          <a:xfrm>
            <a:off x="2053080" y="5589360"/>
            <a:ext cx="447480" cy="6390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bIns="45000" lIns="90000" rIns="90000" tIns="45000" wrap="none"/>
          <a:p>
            <a:r>
              <a:rPr lang="ru-RU" sz="3600">
                <a:solidFill>
                  <a:srgbClr val="ff0000"/>
                </a:solidFill>
                <a:latin typeface="Arial"/>
              </a:rPr>
              <a:t>&lt;</a:t>
            </a:r>
            <a:endParaRPr/>
          </a:p>
        </p:txBody>
      </p:sp>
      <p:sp>
        <p:nvSpPr>
          <p:cNvPr id="429" name="CustomShape 23"/>
          <p:cNvSpPr/>
          <p:nvPr/>
        </p:nvSpPr>
        <p:spPr>
          <a:xfrm>
            <a:off x="2968920" y="5591160"/>
            <a:ext cx="447480" cy="6390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bIns="45000" lIns="90000" rIns="90000" tIns="45000" wrap="none"/>
          <a:p>
            <a:r>
              <a:rPr lang="ru-RU" sz="3600">
                <a:solidFill>
                  <a:srgbClr val="ff0000"/>
                </a:solidFill>
                <a:latin typeface="Arial"/>
              </a:rPr>
              <a:t>=</a:t>
            </a:r>
            <a:endParaRPr/>
          </a:p>
        </p:txBody>
      </p:sp>
      <p:sp>
        <p:nvSpPr>
          <p:cNvPr id="430" name="CustomShape 24"/>
          <p:cNvSpPr/>
          <p:nvPr/>
        </p:nvSpPr>
        <p:spPr>
          <a:xfrm>
            <a:off x="1041480" y="5589360"/>
            <a:ext cx="573840" cy="6390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bIns="45000" lIns="90000" rIns="90000" tIns="45000" wrap="none"/>
          <a:p>
            <a:r>
              <a:rPr lang="ru-RU" sz="3600">
                <a:solidFill>
                  <a:srgbClr val="ff0000"/>
                </a:solidFill>
                <a:latin typeface="Arial"/>
              </a:rPr>
              <a:t> </a:t>
            </a:r>
            <a:r>
              <a:rPr lang="ru-RU" sz="3600">
                <a:solidFill>
                  <a:srgbClr val="ff0000"/>
                </a:solidFill>
                <a:latin typeface="Arial"/>
              </a:rPr>
              <a:t>&gt;</a:t>
            </a:r>
            <a:endParaRPr/>
          </a:p>
        </p:txBody>
      </p:sp>
      <p:sp>
        <p:nvSpPr>
          <p:cNvPr id="431" name="CustomShape 25"/>
          <p:cNvSpPr/>
          <p:nvPr/>
        </p:nvSpPr>
        <p:spPr>
          <a:xfrm>
            <a:off x="2053080" y="5589360"/>
            <a:ext cx="447480" cy="6390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bIns="45000" lIns="90000" rIns="90000" tIns="45000" wrap="none"/>
          <a:p>
            <a:r>
              <a:rPr lang="ru-RU" sz="3600">
                <a:solidFill>
                  <a:srgbClr val="ff0000"/>
                </a:solidFill>
                <a:latin typeface="Arial"/>
              </a:rPr>
              <a:t>&lt;</a:t>
            </a:r>
            <a:endParaRPr/>
          </a:p>
        </p:txBody>
      </p:sp>
      <p:sp>
        <p:nvSpPr>
          <p:cNvPr id="432" name="CustomShape 26"/>
          <p:cNvSpPr/>
          <p:nvPr/>
        </p:nvSpPr>
        <p:spPr>
          <a:xfrm>
            <a:off x="2975040" y="5591160"/>
            <a:ext cx="447480" cy="6390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bIns="45000" lIns="90000" rIns="90000" tIns="45000" wrap="none"/>
          <a:p>
            <a:r>
              <a:rPr lang="ru-RU" sz="3600">
                <a:solidFill>
                  <a:srgbClr val="ff0000"/>
                </a:solidFill>
                <a:latin typeface="Arial"/>
              </a:rPr>
              <a:t>=</a:t>
            </a:r>
            <a:endParaRPr/>
          </a:p>
        </p:txBody>
      </p:sp>
      <p:sp>
        <p:nvSpPr>
          <p:cNvPr id="433" name="CustomShape 27"/>
          <p:cNvSpPr/>
          <p:nvPr/>
        </p:nvSpPr>
        <p:spPr>
          <a:xfrm>
            <a:off x="1047600" y="5589360"/>
            <a:ext cx="573840" cy="6390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bIns="45000" lIns="90000" rIns="90000" tIns="45000" wrap="none"/>
          <a:p>
            <a:r>
              <a:rPr lang="ru-RU" sz="3600">
                <a:solidFill>
                  <a:srgbClr val="ff0000"/>
                </a:solidFill>
                <a:latin typeface="Arial"/>
              </a:rPr>
              <a:t> </a:t>
            </a:r>
            <a:r>
              <a:rPr lang="ru-RU" sz="3600">
                <a:solidFill>
                  <a:srgbClr val="ff0000"/>
                </a:solidFill>
                <a:latin typeface="Arial"/>
              </a:rPr>
              <a:t>&gt;</a:t>
            </a:r>
            <a:endParaRPr/>
          </a:p>
        </p:txBody>
      </p:sp>
      <p:sp>
        <p:nvSpPr>
          <p:cNvPr id="434" name="CustomShape 28"/>
          <p:cNvSpPr/>
          <p:nvPr/>
        </p:nvSpPr>
        <p:spPr>
          <a:xfrm>
            <a:off x="2059200" y="5589360"/>
            <a:ext cx="447480" cy="6390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bIns="45000" lIns="90000" rIns="90000" tIns="45000" wrap="none"/>
          <a:p>
            <a:r>
              <a:rPr lang="ru-RU" sz="3600">
                <a:solidFill>
                  <a:srgbClr val="ff0000"/>
                </a:solidFill>
                <a:latin typeface="Arial"/>
              </a:rPr>
              <a:t>&lt;</a:t>
            </a:r>
            <a:endParaRPr/>
          </a:p>
        </p:txBody>
      </p:sp>
      <p:sp>
        <p:nvSpPr>
          <p:cNvPr id="435" name="CustomShape 29"/>
          <p:cNvSpPr/>
          <p:nvPr/>
        </p:nvSpPr>
        <p:spPr>
          <a:xfrm>
            <a:off x="179640" y="44640"/>
            <a:ext cx="5688360" cy="5169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ff0000"/>
                </a:solidFill>
                <a:latin typeface="Times New Roman"/>
              </a:rPr>
              <a:t>Урок 40. Слагаемое, сумма</a:t>
            </a:r>
            <a:endParaRPr/>
          </a:p>
        </p:txBody>
      </p:sp>
      <p:sp>
        <p:nvSpPr>
          <p:cNvPr id="436" name="CustomShape 30"/>
          <p:cNvSpPr/>
          <p:nvPr/>
        </p:nvSpPr>
        <p:spPr>
          <a:xfrm>
            <a:off x="309600" y="4365000"/>
            <a:ext cx="8732880" cy="913320"/>
          </a:xfrm>
          <a:prstGeom prst="rect">
            <a:avLst/>
          </a:prstGeom>
        </p:spPr>
        <p:txBody>
          <a:bodyPr bIns="45000" lIns="90000" rIns="90000" tIns="45000"/>
          <a:p>
            <a:r>
              <a:rPr i="1" lang="ru-RU">
                <a:solidFill>
                  <a:srgbClr val="ff0000"/>
                </a:solidFill>
                <a:latin typeface="Times New Roman"/>
                <a:ea typeface="Times New Roman"/>
              </a:rPr>
              <a:t>Внимание!</a:t>
            </a:r>
            <a:endParaRPr/>
          </a:p>
          <a:p>
            <a:r>
              <a:rPr i="1" lang="ru-RU">
                <a:solidFill>
                  <a:srgbClr val="0070c0"/>
                </a:solidFill>
                <a:latin typeface="Times New Roman"/>
                <a:ea typeface="Times New Roman"/>
              </a:rPr>
              <a:t>Данное задание можно выполнять интерактивно.  Во время демонстрации навести курсор на  нужную фигуру </a:t>
            </a:r>
            <a:r>
              <a:rPr i="1" lang="ru-RU">
                <a:solidFill>
                  <a:srgbClr val="ff0000"/>
                </a:solidFill>
                <a:latin typeface="Times New Roman"/>
                <a:ea typeface="Times New Roman"/>
              </a:rPr>
              <a:t>до появления ладошки. Кликнуть!  </a:t>
            </a:r>
            <a:endParaRPr/>
          </a:p>
        </p:txBody>
      </p:sp>
      <p:sp>
        <p:nvSpPr>
          <p:cNvPr id="437" name="CustomShape 31"/>
          <p:cNvSpPr/>
          <p:nvPr/>
        </p:nvSpPr>
        <p:spPr>
          <a:xfrm>
            <a:off x="7103880" y="76680"/>
            <a:ext cx="1957680" cy="3952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2000">
                <a:solidFill>
                  <a:srgbClr val="7030a0"/>
                </a:solidFill>
                <a:latin typeface="Times New Roman"/>
              </a:rPr>
              <a:t>МАТЕМАТИКА</a:t>
            </a:r>
            <a:endParaRPr/>
          </a:p>
        </p:txBody>
      </p:sp>
    </p:spTree>
  </p:cSld>
  <p:timing>
    <p:tnLst>
      <p:par>
        <p:cTn dur="indefinite" id="374" nodeType="tmRoot" restart="never">
          <p:childTnLst>
            <p:seq>
              <p:cTn dur="indefinite" id="375" nodeType="mainSeq">
                <p:childTnLst>
                  <p:par>
                    <p:cTn fill="hold" id="376">
                      <p:stCondLst>
                        <p:cond delay="indefinite"/>
                      </p:stCondLst>
                      <p:childTnLst>
                        <p:par>
                          <p:cTn fill="hold" id="377">
                            <p:stCondLst>
                              <p:cond delay="0"/>
                            </p:stCondLst>
                            <p:childTnLst>
                              <p:par>
                                <p:cTn fill="hold" id="378" nodeType="clickEffect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dur="1000" fill="hold" id="379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80" nodeType="withEffect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dur="1000" fill="hold" id="381"/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82" nodeType="withEffect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dur="1000" fill="hold" id="383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fill="hold" id="384" nodeType="interactiveSeq" restart="whenNotActive">
                <p:childTnLst>
                  <p:par>
                    <p:cTn fill="hold" id="385">
                      <p:stCondLst/>
                      <p:childTnLst>
                        <p:par>
                          <p:cTn fill="hold" id="386">
                            <p:stCondLst>
                              <p:cond delay="0"/>
                            </p:stCondLst>
                            <p:childTnLst>
                              <p:par>
                                <p:cTn fill="hold" id="387" nodeType="clickEffect" presetClass="path" presetID="64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fill="hold" id="388" nodeType="interactiveSeq" restart="whenNotActive">
                <p:childTnLst>
                  <p:par>
                    <p:cTn fill="hold" id="389">
                      <p:stCondLst/>
                      <p:childTnLst>
                        <p:par>
                          <p:cTn fill="hold" id="390">
                            <p:stCondLst>
                              <p:cond delay="0"/>
                            </p:stCondLst>
                            <p:childTnLst>
                              <p:par>
                                <p:cTn fill="hold" id="391" nodeType="clickEffect" presetClass="emph" presetID="32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fill="hold" id="392" nodeType="interactiveSeq" restart="whenNotActive">
                <p:childTnLst>
                  <p:par>
                    <p:cTn fill="hold" id="393">
                      <p:stCondLst/>
                      <p:childTnLst>
                        <p:par>
                          <p:cTn fill="hold" id="394">
                            <p:stCondLst>
                              <p:cond delay="0"/>
                            </p:stCondLst>
                            <p:childTnLst>
                              <p:par>
                                <p:cTn fill="hold" id="395" nodeType="clickEffect" presetClass="emph" presetID="32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CustomShape 1"/>
          <p:cNvSpPr/>
          <p:nvPr/>
        </p:nvSpPr>
        <p:spPr>
          <a:xfrm>
            <a:off x="971640" y="2277000"/>
            <a:ext cx="1007640" cy="5169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002060"/>
                </a:solidFill>
                <a:latin typeface="Arial"/>
              </a:rPr>
              <a:t>2 + 4 </a:t>
            </a:r>
            <a:endParaRPr/>
          </a:p>
        </p:txBody>
      </p:sp>
      <p:sp>
        <p:nvSpPr>
          <p:cNvPr id="439" name="CustomShape 2"/>
          <p:cNvSpPr/>
          <p:nvPr/>
        </p:nvSpPr>
        <p:spPr>
          <a:xfrm>
            <a:off x="971640" y="2967480"/>
            <a:ext cx="1007640" cy="5169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002060"/>
                </a:solidFill>
                <a:latin typeface="Arial"/>
              </a:rPr>
              <a:t>2 + 4 </a:t>
            </a:r>
            <a:endParaRPr/>
          </a:p>
        </p:txBody>
      </p:sp>
      <p:sp>
        <p:nvSpPr>
          <p:cNvPr id="440" name="CustomShape 3"/>
          <p:cNvSpPr/>
          <p:nvPr/>
        </p:nvSpPr>
        <p:spPr>
          <a:xfrm>
            <a:off x="971640" y="3615480"/>
            <a:ext cx="1007640" cy="5169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002060"/>
                </a:solidFill>
                <a:latin typeface="Arial"/>
              </a:rPr>
              <a:t>1 + 2 </a:t>
            </a:r>
            <a:endParaRPr/>
          </a:p>
        </p:txBody>
      </p:sp>
      <p:sp>
        <p:nvSpPr>
          <p:cNvPr id="441" name="CustomShape 4"/>
          <p:cNvSpPr/>
          <p:nvPr/>
        </p:nvSpPr>
        <p:spPr>
          <a:xfrm>
            <a:off x="2555640" y="2277000"/>
            <a:ext cx="1007640" cy="5169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002060"/>
                </a:solidFill>
                <a:latin typeface="Arial"/>
              </a:rPr>
              <a:t>4 + 2</a:t>
            </a:r>
            <a:endParaRPr/>
          </a:p>
        </p:txBody>
      </p:sp>
      <p:sp>
        <p:nvSpPr>
          <p:cNvPr id="442" name="CustomShape 5"/>
          <p:cNvSpPr/>
          <p:nvPr/>
        </p:nvSpPr>
        <p:spPr>
          <a:xfrm>
            <a:off x="2555640" y="2967480"/>
            <a:ext cx="1007640" cy="5169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002060"/>
                </a:solidFill>
                <a:latin typeface="Arial"/>
              </a:rPr>
              <a:t>2 + 5</a:t>
            </a:r>
            <a:endParaRPr/>
          </a:p>
        </p:txBody>
      </p:sp>
      <p:sp>
        <p:nvSpPr>
          <p:cNvPr id="443" name="CustomShape 6"/>
          <p:cNvSpPr/>
          <p:nvPr/>
        </p:nvSpPr>
        <p:spPr>
          <a:xfrm>
            <a:off x="2555640" y="3615480"/>
            <a:ext cx="1007640" cy="5169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002060"/>
                </a:solidFill>
                <a:latin typeface="Arial"/>
              </a:rPr>
              <a:t>2 + 3</a:t>
            </a:r>
            <a:endParaRPr/>
          </a:p>
        </p:txBody>
      </p:sp>
      <p:sp>
        <p:nvSpPr>
          <p:cNvPr id="444" name="CustomShape 7"/>
          <p:cNvSpPr/>
          <p:nvPr/>
        </p:nvSpPr>
        <p:spPr>
          <a:xfrm>
            <a:off x="2087640" y="2277000"/>
            <a:ext cx="395640" cy="522720"/>
          </a:xfrm>
          <a:prstGeom prst="rect">
            <a:avLst/>
          </a:prstGeom>
          <a:ln>
            <a:solidFill>
              <a:srgbClr val="0070c0"/>
            </a:solidFill>
          </a:ln>
        </p:spPr>
      </p:sp>
      <p:sp>
        <p:nvSpPr>
          <p:cNvPr id="445" name="CustomShape 8"/>
          <p:cNvSpPr/>
          <p:nvPr/>
        </p:nvSpPr>
        <p:spPr>
          <a:xfrm>
            <a:off x="2123640" y="2967480"/>
            <a:ext cx="395640" cy="522720"/>
          </a:xfrm>
          <a:prstGeom prst="rect">
            <a:avLst/>
          </a:prstGeom>
          <a:ln>
            <a:solidFill>
              <a:srgbClr val="0070c0"/>
            </a:solidFill>
          </a:ln>
        </p:spPr>
      </p:sp>
      <p:sp>
        <p:nvSpPr>
          <p:cNvPr id="446" name="CustomShape 9"/>
          <p:cNvSpPr/>
          <p:nvPr/>
        </p:nvSpPr>
        <p:spPr>
          <a:xfrm>
            <a:off x="2123640" y="3615480"/>
            <a:ext cx="395640" cy="522720"/>
          </a:xfrm>
          <a:prstGeom prst="rect">
            <a:avLst/>
          </a:prstGeom>
          <a:ln>
            <a:solidFill>
              <a:srgbClr val="0070c0"/>
            </a:solidFill>
          </a:ln>
        </p:spPr>
      </p:sp>
      <p:sp>
        <p:nvSpPr>
          <p:cNvPr id="447" name="CustomShape 10"/>
          <p:cNvSpPr/>
          <p:nvPr/>
        </p:nvSpPr>
        <p:spPr>
          <a:xfrm>
            <a:off x="5148000" y="2277000"/>
            <a:ext cx="1007640" cy="5169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002060"/>
                </a:solidFill>
                <a:latin typeface="Arial"/>
              </a:rPr>
              <a:t>7 - 2</a:t>
            </a:r>
            <a:endParaRPr/>
          </a:p>
        </p:txBody>
      </p:sp>
      <p:sp>
        <p:nvSpPr>
          <p:cNvPr id="448" name="CustomShape 11"/>
          <p:cNvSpPr/>
          <p:nvPr/>
        </p:nvSpPr>
        <p:spPr>
          <a:xfrm>
            <a:off x="6120000" y="2277000"/>
            <a:ext cx="395640" cy="522720"/>
          </a:xfrm>
          <a:prstGeom prst="rect">
            <a:avLst/>
          </a:prstGeom>
          <a:ln>
            <a:solidFill>
              <a:srgbClr val="0070c0"/>
            </a:solidFill>
          </a:ln>
        </p:spPr>
      </p:sp>
      <p:sp>
        <p:nvSpPr>
          <p:cNvPr id="449" name="CustomShape 12"/>
          <p:cNvSpPr/>
          <p:nvPr/>
        </p:nvSpPr>
        <p:spPr>
          <a:xfrm>
            <a:off x="6156000" y="2944440"/>
            <a:ext cx="395640" cy="522720"/>
          </a:xfrm>
          <a:prstGeom prst="rect">
            <a:avLst/>
          </a:prstGeom>
          <a:ln>
            <a:solidFill>
              <a:srgbClr val="0070c0"/>
            </a:solidFill>
          </a:ln>
        </p:spPr>
      </p:sp>
      <p:sp>
        <p:nvSpPr>
          <p:cNvPr id="450" name="CustomShape 13"/>
          <p:cNvSpPr/>
          <p:nvPr/>
        </p:nvSpPr>
        <p:spPr>
          <a:xfrm>
            <a:off x="6156000" y="3615480"/>
            <a:ext cx="395640" cy="522720"/>
          </a:xfrm>
          <a:prstGeom prst="rect">
            <a:avLst/>
          </a:prstGeom>
          <a:ln>
            <a:solidFill>
              <a:srgbClr val="0070c0"/>
            </a:solidFill>
          </a:ln>
        </p:spPr>
      </p:sp>
      <p:sp>
        <p:nvSpPr>
          <p:cNvPr id="451" name="CustomShape 14"/>
          <p:cNvSpPr/>
          <p:nvPr/>
        </p:nvSpPr>
        <p:spPr>
          <a:xfrm>
            <a:off x="5148000" y="2944440"/>
            <a:ext cx="1007640" cy="5169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002060"/>
                </a:solidFill>
                <a:latin typeface="Arial"/>
              </a:rPr>
              <a:t>7 - 2</a:t>
            </a:r>
            <a:endParaRPr/>
          </a:p>
        </p:txBody>
      </p:sp>
      <p:sp>
        <p:nvSpPr>
          <p:cNvPr id="452" name="CustomShape 15"/>
          <p:cNvSpPr/>
          <p:nvPr/>
        </p:nvSpPr>
        <p:spPr>
          <a:xfrm>
            <a:off x="5148000" y="3615480"/>
            <a:ext cx="1007640" cy="5169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002060"/>
                </a:solidFill>
                <a:latin typeface="Arial"/>
              </a:rPr>
              <a:t>7 - 2</a:t>
            </a:r>
            <a:endParaRPr/>
          </a:p>
        </p:txBody>
      </p:sp>
      <p:sp>
        <p:nvSpPr>
          <p:cNvPr id="453" name="CustomShape 16"/>
          <p:cNvSpPr/>
          <p:nvPr/>
        </p:nvSpPr>
        <p:spPr>
          <a:xfrm>
            <a:off x="6804360" y="2277000"/>
            <a:ext cx="1007640" cy="5169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002060"/>
                </a:solidFill>
                <a:latin typeface="Arial"/>
              </a:rPr>
              <a:t>7 - 3</a:t>
            </a:r>
            <a:endParaRPr/>
          </a:p>
        </p:txBody>
      </p:sp>
      <p:sp>
        <p:nvSpPr>
          <p:cNvPr id="454" name="CustomShape 17"/>
          <p:cNvSpPr/>
          <p:nvPr/>
        </p:nvSpPr>
        <p:spPr>
          <a:xfrm>
            <a:off x="6804360" y="2944440"/>
            <a:ext cx="1007640" cy="5169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002060"/>
                </a:solidFill>
                <a:latin typeface="Arial"/>
              </a:rPr>
              <a:t>6 - 2</a:t>
            </a:r>
            <a:endParaRPr/>
          </a:p>
        </p:txBody>
      </p:sp>
      <p:sp>
        <p:nvSpPr>
          <p:cNvPr id="455" name="CustomShape 18"/>
          <p:cNvSpPr/>
          <p:nvPr/>
        </p:nvSpPr>
        <p:spPr>
          <a:xfrm>
            <a:off x="6804360" y="3615480"/>
            <a:ext cx="1007640" cy="5169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002060"/>
                </a:solidFill>
                <a:latin typeface="Arial"/>
              </a:rPr>
              <a:t>6 - 1</a:t>
            </a:r>
            <a:endParaRPr/>
          </a:p>
        </p:txBody>
      </p:sp>
      <p:sp>
        <p:nvSpPr>
          <p:cNvPr id="456" name="CustomShape 19"/>
          <p:cNvSpPr/>
          <p:nvPr/>
        </p:nvSpPr>
        <p:spPr>
          <a:xfrm>
            <a:off x="323640" y="869760"/>
            <a:ext cx="7344360" cy="82188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2400">
                <a:solidFill>
                  <a:srgbClr val="ff0000"/>
                </a:solidFill>
                <a:latin typeface="Arial"/>
              </a:rPr>
              <a:t>3. </a:t>
            </a:r>
            <a:r>
              <a:rPr lang="ru-RU" sz="2400">
                <a:solidFill>
                  <a:srgbClr val="002060"/>
                </a:solidFill>
                <a:latin typeface="Arial"/>
              </a:rPr>
              <a:t>Что изменяется в выражениях каждой строки? Сравни ( &gt;,  &lt;, =)</a:t>
            </a:r>
            <a:endParaRPr/>
          </a:p>
        </p:txBody>
      </p:sp>
      <p:sp>
        <p:nvSpPr>
          <p:cNvPr id="457" name="CustomShape 20"/>
          <p:cNvSpPr/>
          <p:nvPr/>
        </p:nvSpPr>
        <p:spPr>
          <a:xfrm>
            <a:off x="2968920" y="5591160"/>
            <a:ext cx="447480" cy="6390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bIns="45000" lIns="90000" rIns="90000" tIns="45000" wrap="none"/>
          <a:p>
            <a:r>
              <a:rPr lang="ru-RU" sz="3600">
                <a:solidFill>
                  <a:srgbClr val="ff0000"/>
                </a:solidFill>
                <a:latin typeface="Arial"/>
              </a:rPr>
              <a:t>=</a:t>
            </a:r>
            <a:endParaRPr/>
          </a:p>
        </p:txBody>
      </p:sp>
      <p:sp>
        <p:nvSpPr>
          <p:cNvPr id="458" name="CustomShape 21"/>
          <p:cNvSpPr/>
          <p:nvPr/>
        </p:nvSpPr>
        <p:spPr>
          <a:xfrm>
            <a:off x="1041480" y="5589360"/>
            <a:ext cx="573840" cy="6390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bIns="45000" lIns="90000" rIns="90000" tIns="45000" wrap="none"/>
          <a:p>
            <a:r>
              <a:rPr lang="ru-RU" sz="3600">
                <a:solidFill>
                  <a:srgbClr val="ff0000"/>
                </a:solidFill>
                <a:latin typeface="Arial"/>
              </a:rPr>
              <a:t> </a:t>
            </a:r>
            <a:r>
              <a:rPr lang="ru-RU" sz="3600">
                <a:solidFill>
                  <a:srgbClr val="ff0000"/>
                </a:solidFill>
                <a:latin typeface="Arial"/>
              </a:rPr>
              <a:t>&gt;</a:t>
            </a:r>
            <a:endParaRPr/>
          </a:p>
        </p:txBody>
      </p:sp>
      <p:sp>
        <p:nvSpPr>
          <p:cNvPr id="459" name="CustomShape 22"/>
          <p:cNvSpPr/>
          <p:nvPr/>
        </p:nvSpPr>
        <p:spPr>
          <a:xfrm>
            <a:off x="2968920" y="5591160"/>
            <a:ext cx="447480" cy="6390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bIns="45000" lIns="90000" rIns="90000" tIns="45000" wrap="none"/>
          <a:p>
            <a:r>
              <a:rPr lang="ru-RU" sz="3600">
                <a:solidFill>
                  <a:srgbClr val="ff0000"/>
                </a:solidFill>
                <a:latin typeface="Arial"/>
              </a:rPr>
              <a:t>=</a:t>
            </a:r>
            <a:endParaRPr/>
          </a:p>
        </p:txBody>
      </p:sp>
      <p:sp>
        <p:nvSpPr>
          <p:cNvPr id="460" name="CustomShape 23"/>
          <p:cNvSpPr/>
          <p:nvPr/>
        </p:nvSpPr>
        <p:spPr>
          <a:xfrm>
            <a:off x="1041480" y="5589360"/>
            <a:ext cx="573840" cy="6390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bIns="45000" lIns="90000" rIns="90000" tIns="45000" wrap="none"/>
          <a:p>
            <a:r>
              <a:rPr lang="ru-RU" sz="3600">
                <a:solidFill>
                  <a:srgbClr val="ff0000"/>
                </a:solidFill>
                <a:latin typeface="Arial"/>
              </a:rPr>
              <a:t> </a:t>
            </a:r>
            <a:r>
              <a:rPr lang="ru-RU" sz="3600">
                <a:solidFill>
                  <a:srgbClr val="ff0000"/>
                </a:solidFill>
                <a:latin typeface="Arial"/>
              </a:rPr>
              <a:t>&gt;</a:t>
            </a:r>
            <a:endParaRPr/>
          </a:p>
        </p:txBody>
      </p:sp>
      <p:sp>
        <p:nvSpPr>
          <p:cNvPr id="461" name="CustomShape 24"/>
          <p:cNvSpPr/>
          <p:nvPr/>
        </p:nvSpPr>
        <p:spPr>
          <a:xfrm>
            <a:off x="2053080" y="5589360"/>
            <a:ext cx="447480" cy="6390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bIns="45000" lIns="90000" rIns="90000" tIns="45000" wrap="none"/>
          <a:p>
            <a:r>
              <a:rPr lang="ru-RU" sz="3600">
                <a:solidFill>
                  <a:srgbClr val="ff0000"/>
                </a:solidFill>
                <a:latin typeface="Arial"/>
              </a:rPr>
              <a:t>&lt;</a:t>
            </a:r>
            <a:endParaRPr/>
          </a:p>
        </p:txBody>
      </p:sp>
      <p:sp>
        <p:nvSpPr>
          <p:cNvPr id="462" name="CustomShape 25"/>
          <p:cNvSpPr/>
          <p:nvPr/>
        </p:nvSpPr>
        <p:spPr>
          <a:xfrm>
            <a:off x="2975040" y="5591160"/>
            <a:ext cx="447480" cy="6390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bIns="45000" lIns="90000" rIns="90000" tIns="45000" wrap="none"/>
          <a:p>
            <a:r>
              <a:rPr lang="ru-RU" sz="3600">
                <a:solidFill>
                  <a:srgbClr val="ff0000"/>
                </a:solidFill>
                <a:latin typeface="Arial"/>
              </a:rPr>
              <a:t>=</a:t>
            </a:r>
            <a:endParaRPr/>
          </a:p>
        </p:txBody>
      </p:sp>
      <p:sp>
        <p:nvSpPr>
          <p:cNvPr id="463" name="CustomShape 26"/>
          <p:cNvSpPr/>
          <p:nvPr/>
        </p:nvSpPr>
        <p:spPr>
          <a:xfrm>
            <a:off x="1047600" y="5589360"/>
            <a:ext cx="573840" cy="6390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bIns="45000" lIns="90000" rIns="90000" tIns="45000" wrap="none"/>
          <a:p>
            <a:r>
              <a:rPr lang="ru-RU" sz="3600">
                <a:solidFill>
                  <a:srgbClr val="ff0000"/>
                </a:solidFill>
                <a:latin typeface="Arial"/>
              </a:rPr>
              <a:t> </a:t>
            </a:r>
            <a:r>
              <a:rPr lang="ru-RU" sz="3600">
                <a:solidFill>
                  <a:srgbClr val="ff0000"/>
                </a:solidFill>
                <a:latin typeface="Arial"/>
              </a:rPr>
              <a:t>&gt;</a:t>
            </a:r>
            <a:endParaRPr/>
          </a:p>
        </p:txBody>
      </p:sp>
      <p:sp>
        <p:nvSpPr>
          <p:cNvPr id="464" name="CustomShape 27"/>
          <p:cNvSpPr/>
          <p:nvPr/>
        </p:nvSpPr>
        <p:spPr>
          <a:xfrm>
            <a:off x="2059200" y="5589360"/>
            <a:ext cx="447480" cy="6390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bIns="45000" lIns="90000" rIns="90000" tIns="45000" wrap="none"/>
          <a:p>
            <a:r>
              <a:rPr lang="ru-RU" sz="3600">
                <a:solidFill>
                  <a:srgbClr val="ff0000"/>
                </a:solidFill>
                <a:latin typeface="Arial"/>
              </a:rPr>
              <a:t>&lt;</a:t>
            </a:r>
            <a:endParaRPr/>
          </a:p>
        </p:txBody>
      </p:sp>
      <p:sp>
        <p:nvSpPr>
          <p:cNvPr id="465" name="CustomShape 28"/>
          <p:cNvSpPr/>
          <p:nvPr/>
        </p:nvSpPr>
        <p:spPr>
          <a:xfrm>
            <a:off x="179640" y="44640"/>
            <a:ext cx="5688360" cy="5169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ff0000"/>
                </a:solidFill>
                <a:latin typeface="Times New Roman"/>
              </a:rPr>
              <a:t>Урок 40. Слагаемое, сумма</a:t>
            </a:r>
            <a:endParaRPr/>
          </a:p>
        </p:txBody>
      </p:sp>
      <p:sp>
        <p:nvSpPr>
          <p:cNvPr id="466" name="CustomShape 29"/>
          <p:cNvSpPr/>
          <p:nvPr/>
        </p:nvSpPr>
        <p:spPr>
          <a:xfrm>
            <a:off x="7103880" y="76680"/>
            <a:ext cx="1957680" cy="3952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2000">
                <a:solidFill>
                  <a:srgbClr val="7030a0"/>
                </a:solidFill>
                <a:latin typeface="Times New Roman"/>
              </a:rPr>
              <a:t>МАТЕМАТИКА</a:t>
            </a:r>
            <a:endParaRPr/>
          </a:p>
        </p:txBody>
      </p:sp>
      <p:sp>
        <p:nvSpPr>
          <p:cNvPr id="467" name="CustomShape 30"/>
          <p:cNvSpPr/>
          <p:nvPr/>
        </p:nvSpPr>
        <p:spPr>
          <a:xfrm>
            <a:off x="309600" y="4365000"/>
            <a:ext cx="8732880" cy="913320"/>
          </a:xfrm>
          <a:prstGeom prst="rect">
            <a:avLst/>
          </a:prstGeom>
        </p:spPr>
        <p:txBody>
          <a:bodyPr bIns="45000" lIns="90000" rIns="90000" tIns="45000"/>
          <a:p>
            <a:r>
              <a:rPr i="1" lang="ru-RU">
                <a:solidFill>
                  <a:srgbClr val="ff0000"/>
                </a:solidFill>
                <a:latin typeface="Times New Roman"/>
                <a:ea typeface="Times New Roman"/>
              </a:rPr>
              <a:t>Внимание!</a:t>
            </a:r>
            <a:endParaRPr/>
          </a:p>
          <a:p>
            <a:r>
              <a:rPr i="1" lang="ru-RU">
                <a:solidFill>
                  <a:srgbClr val="0070c0"/>
                </a:solidFill>
                <a:latin typeface="Times New Roman"/>
                <a:ea typeface="Times New Roman"/>
              </a:rPr>
              <a:t>Данное задание можно выполнять интерактивно.  Во время демонстрации навести курсор на  нужную фигуру </a:t>
            </a:r>
            <a:r>
              <a:rPr i="1" lang="ru-RU">
                <a:solidFill>
                  <a:srgbClr val="ff0000"/>
                </a:solidFill>
                <a:latin typeface="Times New Roman"/>
                <a:ea typeface="Times New Roman"/>
              </a:rPr>
              <a:t>до появления ладошки. Кликнуть!  </a:t>
            </a:r>
            <a:endParaRPr/>
          </a:p>
        </p:txBody>
      </p:sp>
      <p:sp>
        <p:nvSpPr>
          <p:cNvPr id="468" name="CustomShape 31"/>
          <p:cNvSpPr/>
          <p:nvPr/>
        </p:nvSpPr>
        <p:spPr>
          <a:xfrm>
            <a:off x="2054520" y="2206440"/>
            <a:ext cx="447480" cy="6390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bIns="45000" lIns="90000" rIns="90000" tIns="45000" wrap="none"/>
          <a:p>
            <a:r>
              <a:rPr lang="ru-RU" sz="3600">
                <a:solidFill>
                  <a:srgbClr val="ff0000"/>
                </a:solidFill>
                <a:latin typeface="Arial"/>
              </a:rPr>
              <a:t>=</a:t>
            </a:r>
            <a:endParaRPr/>
          </a:p>
        </p:txBody>
      </p:sp>
    </p:spTree>
  </p:cSld>
  <p:timing>
    <p:tnLst>
      <p:par>
        <p:cTn dur="indefinite" id="396" nodeType="tmRoot" restart="never">
          <p:childTnLst>
            <p:seq>
              <p:cTn dur="indefinite" id="397" nodeType="mainSeq">
                <p:childTnLst>
                  <p:par>
                    <p:cTn fill="hold" id="398">
                      <p:stCondLst>
                        <p:cond delay="indefinite"/>
                      </p:stCondLst>
                      <p:childTnLst>
                        <p:par>
                          <p:cTn fill="hold" id="399">
                            <p:stCondLst>
                              <p:cond delay="0"/>
                            </p:stCondLst>
                            <p:childTnLst>
                              <p:par>
                                <p:cTn fill="hold" id="400" nodeType="clickEffect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dur="1000" fill="hold" id="401"/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02" nodeType="withEffect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dur="1000" fill="hold" id="403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04" nodeType="withEffect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dur="1000" fill="hold" id="405"/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fill="hold" id="406" nodeType="interactiveSeq" restart="whenNotActive">
                <p:childTnLst>
                  <p:par>
                    <p:cTn fill="hold" id="407">
                      <p:stCondLst/>
                      <p:childTnLst>
                        <p:par>
                          <p:cTn fill="hold" id="408">
                            <p:stCondLst>
                              <p:cond delay="0"/>
                            </p:stCondLst>
                            <p:childTnLst>
                              <p:par>
                                <p:cTn fill="hold" id="409" nodeType="clickEffect" presetClass="emph" presetID="32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fill="hold" id="410" nodeType="interactiveSeq" restart="whenNotActive">
                <p:childTnLst>
                  <p:par>
                    <p:cTn fill="hold" id="411">
                      <p:stCondLst/>
                      <p:childTnLst>
                        <p:par>
                          <p:cTn fill="hold" id="412">
                            <p:stCondLst>
                              <p:cond delay="0"/>
                            </p:stCondLst>
                            <p:childTnLst>
                              <p:par>
                                <p:cTn fill="hold" id="413" nodeType="clickEffect" presetClass="emph" presetID="32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fill="hold" id="414" nodeType="interactiveSeq" restart="whenNotActive">
                <p:childTnLst>
                  <p:par>
                    <p:cTn fill="hold" id="415">
                      <p:stCondLst/>
                      <p:childTnLst>
                        <p:par>
                          <p:cTn fill="hold" id="416">
                            <p:stCondLst>
                              <p:cond delay="0"/>
                            </p:stCondLst>
                            <p:childTnLst>
                              <p:par>
                                <p:cTn fill="hold" id="417" nodeType="clickEffect" presetClass="path" presetID="64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CustomShape 1"/>
          <p:cNvSpPr/>
          <p:nvPr/>
        </p:nvSpPr>
        <p:spPr>
          <a:xfrm>
            <a:off x="971640" y="2277000"/>
            <a:ext cx="1007640" cy="5169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002060"/>
                </a:solidFill>
                <a:latin typeface="Arial"/>
              </a:rPr>
              <a:t>2 + 4 </a:t>
            </a:r>
            <a:endParaRPr/>
          </a:p>
        </p:txBody>
      </p:sp>
      <p:sp>
        <p:nvSpPr>
          <p:cNvPr id="470" name="CustomShape 2"/>
          <p:cNvSpPr/>
          <p:nvPr/>
        </p:nvSpPr>
        <p:spPr>
          <a:xfrm>
            <a:off x="971640" y="2967480"/>
            <a:ext cx="1007640" cy="5169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002060"/>
                </a:solidFill>
                <a:latin typeface="Arial"/>
              </a:rPr>
              <a:t>2 + 4 </a:t>
            </a:r>
            <a:endParaRPr/>
          </a:p>
        </p:txBody>
      </p:sp>
      <p:sp>
        <p:nvSpPr>
          <p:cNvPr id="471" name="CustomShape 3"/>
          <p:cNvSpPr/>
          <p:nvPr/>
        </p:nvSpPr>
        <p:spPr>
          <a:xfrm>
            <a:off x="971640" y="3615480"/>
            <a:ext cx="1007640" cy="5169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002060"/>
                </a:solidFill>
                <a:latin typeface="Arial"/>
              </a:rPr>
              <a:t>1 + 2 </a:t>
            </a:r>
            <a:endParaRPr/>
          </a:p>
        </p:txBody>
      </p:sp>
      <p:sp>
        <p:nvSpPr>
          <p:cNvPr id="472" name="CustomShape 4"/>
          <p:cNvSpPr/>
          <p:nvPr/>
        </p:nvSpPr>
        <p:spPr>
          <a:xfrm>
            <a:off x="2555640" y="2277000"/>
            <a:ext cx="1007640" cy="5169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002060"/>
                </a:solidFill>
                <a:latin typeface="Arial"/>
              </a:rPr>
              <a:t>4 + 2</a:t>
            </a:r>
            <a:endParaRPr/>
          </a:p>
        </p:txBody>
      </p:sp>
      <p:sp>
        <p:nvSpPr>
          <p:cNvPr id="473" name="CustomShape 5"/>
          <p:cNvSpPr/>
          <p:nvPr/>
        </p:nvSpPr>
        <p:spPr>
          <a:xfrm>
            <a:off x="2555640" y="2967480"/>
            <a:ext cx="1007640" cy="5169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002060"/>
                </a:solidFill>
                <a:latin typeface="Arial"/>
              </a:rPr>
              <a:t>2 + 5</a:t>
            </a:r>
            <a:endParaRPr/>
          </a:p>
        </p:txBody>
      </p:sp>
      <p:sp>
        <p:nvSpPr>
          <p:cNvPr id="474" name="CustomShape 6"/>
          <p:cNvSpPr/>
          <p:nvPr/>
        </p:nvSpPr>
        <p:spPr>
          <a:xfrm>
            <a:off x="2555640" y="3615480"/>
            <a:ext cx="1007640" cy="5169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002060"/>
                </a:solidFill>
                <a:latin typeface="Arial"/>
              </a:rPr>
              <a:t>2 + 3</a:t>
            </a:r>
            <a:endParaRPr/>
          </a:p>
        </p:txBody>
      </p:sp>
      <p:sp>
        <p:nvSpPr>
          <p:cNvPr id="475" name="CustomShape 7"/>
          <p:cNvSpPr/>
          <p:nvPr/>
        </p:nvSpPr>
        <p:spPr>
          <a:xfrm>
            <a:off x="2087640" y="2277000"/>
            <a:ext cx="395640" cy="522720"/>
          </a:xfrm>
          <a:prstGeom prst="rect">
            <a:avLst/>
          </a:prstGeom>
          <a:ln>
            <a:solidFill>
              <a:srgbClr val="0070c0"/>
            </a:solidFill>
          </a:ln>
        </p:spPr>
      </p:sp>
      <p:sp>
        <p:nvSpPr>
          <p:cNvPr id="476" name="CustomShape 8"/>
          <p:cNvSpPr/>
          <p:nvPr/>
        </p:nvSpPr>
        <p:spPr>
          <a:xfrm>
            <a:off x="2123640" y="2967480"/>
            <a:ext cx="395640" cy="522720"/>
          </a:xfrm>
          <a:prstGeom prst="rect">
            <a:avLst/>
          </a:prstGeom>
          <a:ln>
            <a:solidFill>
              <a:srgbClr val="0070c0"/>
            </a:solidFill>
          </a:ln>
        </p:spPr>
      </p:sp>
      <p:sp>
        <p:nvSpPr>
          <p:cNvPr id="477" name="CustomShape 9"/>
          <p:cNvSpPr/>
          <p:nvPr/>
        </p:nvSpPr>
        <p:spPr>
          <a:xfrm>
            <a:off x="2123640" y="3615480"/>
            <a:ext cx="395640" cy="522720"/>
          </a:xfrm>
          <a:prstGeom prst="rect">
            <a:avLst/>
          </a:prstGeom>
          <a:ln>
            <a:solidFill>
              <a:srgbClr val="0070c0"/>
            </a:solidFill>
          </a:ln>
        </p:spPr>
      </p:sp>
      <p:sp>
        <p:nvSpPr>
          <p:cNvPr id="478" name="CustomShape 10"/>
          <p:cNvSpPr/>
          <p:nvPr/>
        </p:nvSpPr>
        <p:spPr>
          <a:xfrm>
            <a:off x="5148000" y="2277000"/>
            <a:ext cx="1007640" cy="5169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002060"/>
                </a:solidFill>
                <a:latin typeface="Arial"/>
              </a:rPr>
              <a:t>7 - 2</a:t>
            </a:r>
            <a:endParaRPr/>
          </a:p>
        </p:txBody>
      </p:sp>
      <p:sp>
        <p:nvSpPr>
          <p:cNvPr id="479" name="CustomShape 11"/>
          <p:cNvSpPr/>
          <p:nvPr/>
        </p:nvSpPr>
        <p:spPr>
          <a:xfrm>
            <a:off x="6120000" y="2277000"/>
            <a:ext cx="395640" cy="522720"/>
          </a:xfrm>
          <a:prstGeom prst="rect">
            <a:avLst/>
          </a:prstGeom>
          <a:ln>
            <a:solidFill>
              <a:srgbClr val="0070c0"/>
            </a:solidFill>
          </a:ln>
        </p:spPr>
      </p:sp>
      <p:sp>
        <p:nvSpPr>
          <p:cNvPr id="480" name="CustomShape 12"/>
          <p:cNvSpPr/>
          <p:nvPr/>
        </p:nvSpPr>
        <p:spPr>
          <a:xfrm>
            <a:off x="6156000" y="2944440"/>
            <a:ext cx="395640" cy="522720"/>
          </a:xfrm>
          <a:prstGeom prst="rect">
            <a:avLst/>
          </a:prstGeom>
          <a:ln>
            <a:solidFill>
              <a:srgbClr val="0070c0"/>
            </a:solidFill>
          </a:ln>
        </p:spPr>
      </p:sp>
      <p:sp>
        <p:nvSpPr>
          <p:cNvPr id="481" name="CustomShape 13"/>
          <p:cNvSpPr/>
          <p:nvPr/>
        </p:nvSpPr>
        <p:spPr>
          <a:xfrm>
            <a:off x="6156000" y="3615480"/>
            <a:ext cx="395640" cy="522720"/>
          </a:xfrm>
          <a:prstGeom prst="rect">
            <a:avLst/>
          </a:prstGeom>
          <a:ln>
            <a:solidFill>
              <a:srgbClr val="0070c0"/>
            </a:solidFill>
          </a:ln>
        </p:spPr>
      </p:sp>
      <p:sp>
        <p:nvSpPr>
          <p:cNvPr id="482" name="CustomShape 14"/>
          <p:cNvSpPr/>
          <p:nvPr/>
        </p:nvSpPr>
        <p:spPr>
          <a:xfrm>
            <a:off x="5148000" y="2944440"/>
            <a:ext cx="1007640" cy="5169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002060"/>
                </a:solidFill>
                <a:latin typeface="Arial"/>
              </a:rPr>
              <a:t>7 - 2</a:t>
            </a:r>
            <a:endParaRPr/>
          </a:p>
        </p:txBody>
      </p:sp>
      <p:sp>
        <p:nvSpPr>
          <p:cNvPr id="483" name="CustomShape 15"/>
          <p:cNvSpPr/>
          <p:nvPr/>
        </p:nvSpPr>
        <p:spPr>
          <a:xfrm>
            <a:off x="5148000" y="3615480"/>
            <a:ext cx="1007640" cy="5169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002060"/>
                </a:solidFill>
                <a:latin typeface="Arial"/>
              </a:rPr>
              <a:t>7 - 2</a:t>
            </a:r>
            <a:endParaRPr/>
          </a:p>
        </p:txBody>
      </p:sp>
      <p:sp>
        <p:nvSpPr>
          <p:cNvPr id="484" name="CustomShape 16"/>
          <p:cNvSpPr/>
          <p:nvPr/>
        </p:nvSpPr>
        <p:spPr>
          <a:xfrm>
            <a:off x="6804360" y="2277000"/>
            <a:ext cx="1007640" cy="5169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002060"/>
                </a:solidFill>
                <a:latin typeface="Arial"/>
              </a:rPr>
              <a:t>7 - 3</a:t>
            </a:r>
            <a:endParaRPr/>
          </a:p>
        </p:txBody>
      </p:sp>
      <p:sp>
        <p:nvSpPr>
          <p:cNvPr id="485" name="CustomShape 17"/>
          <p:cNvSpPr/>
          <p:nvPr/>
        </p:nvSpPr>
        <p:spPr>
          <a:xfrm>
            <a:off x="6804360" y="2944440"/>
            <a:ext cx="1007640" cy="5169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002060"/>
                </a:solidFill>
                <a:latin typeface="Arial"/>
              </a:rPr>
              <a:t>6 - 2</a:t>
            </a:r>
            <a:endParaRPr/>
          </a:p>
        </p:txBody>
      </p:sp>
      <p:sp>
        <p:nvSpPr>
          <p:cNvPr id="486" name="CustomShape 18"/>
          <p:cNvSpPr/>
          <p:nvPr/>
        </p:nvSpPr>
        <p:spPr>
          <a:xfrm>
            <a:off x="6804360" y="3615480"/>
            <a:ext cx="1007640" cy="5169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002060"/>
                </a:solidFill>
                <a:latin typeface="Arial"/>
              </a:rPr>
              <a:t>6 - 1</a:t>
            </a:r>
            <a:endParaRPr/>
          </a:p>
        </p:txBody>
      </p:sp>
      <p:sp>
        <p:nvSpPr>
          <p:cNvPr id="487" name="CustomShape 19"/>
          <p:cNvSpPr/>
          <p:nvPr/>
        </p:nvSpPr>
        <p:spPr>
          <a:xfrm>
            <a:off x="323640" y="869760"/>
            <a:ext cx="7344360" cy="82188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2400">
                <a:solidFill>
                  <a:srgbClr val="ff0000"/>
                </a:solidFill>
                <a:latin typeface="Arial"/>
              </a:rPr>
              <a:t>3. </a:t>
            </a:r>
            <a:r>
              <a:rPr lang="ru-RU" sz="2400">
                <a:solidFill>
                  <a:srgbClr val="002060"/>
                </a:solidFill>
                <a:latin typeface="Arial"/>
              </a:rPr>
              <a:t>Что изменяется в выражениях каждой строки? Сравни ( &gt;,  &lt;, =)</a:t>
            </a:r>
            <a:endParaRPr/>
          </a:p>
        </p:txBody>
      </p:sp>
      <p:sp>
        <p:nvSpPr>
          <p:cNvPr id="488" name="CustomShape 20"/>
          <p:cNvSpPr/>
          <p:nvPr/>
        </p:nvSpPr>
        <p:spPr>
          <a:xfrm>
            <a:off x="2968920" y="5591160"/>
            <a:ext cx="447480" cy="6390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bIns="45000" lIns="90000" rIns="90000" tIns="45000" wrap="none"/>
          <a:p>
            <a:r>
              <a:rPr lang="ru-RU" sz="3600">
                <a:solidFill>
                  <a:srgbClr val="ff0000"/>
                </a:solidFill>
                <a:latin typeface="Arial"/>
              </a:rPr>
              <a:t>=</a:t>
            </a:r>
            <a:endParaRPr/>
          </a:p>
        </p:txBody>
      </p:sp>
      <p:sp>
        <p:nvSpPr>
          <p:cNvPr id="489" name="CustomShape 21"/>
          <p:cNvSpPr/>
          <p:nvPr/>
        </p:nvSpPr>
        <p:spPr>
          <a:xfrm>
            <a:off x="1041480" y="5589360"/>
            <a:ext cx="573840" cy="6390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bIns="45000" lIns="90000" rIns="90000" tIns="45000" wrap="none"/>
          <a:p>
            <a:r>
              <a:rPr lang="ru-RU" sz="3600">
                <a:solidFill>
                  <a:srgbClr val="ff0000"/>
                </a:solidFill>
                <a:latin typeface="Arial"/>
              </a:rPr>
              <a:t> </a:t>
            </a:r>
            <a:r>
              <a:rPr lang="ru-RU" sz="3600">
                <a:solidFill>
                  <a:srgbClr val="ff0000"/>
                </a:solidFill>
                <a:latin typeface="Arial"/>
              </a:rPr>
              <a:t>&gt;</a:t>
            </a:r>
            <a:endParaRPr/>
          </a:p>
        </p:txBody>
      </p:sp>
      <p:sp>
        <p:nvSpPr>
          <p:cNvPr id="490" name="CustomShape 22"/>
          <p:cNvSpPr/>
          <p:nvPr/>
        </p:nvSpPr>
        <p:spPr>
          <a:xfrm>
            <a:off x="2053080" y="5589360"/>
            <a:ext cx="447480" cy="6390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bIns="45000" lIns="90000" rIns="90000" tIns="45000" wrap="none"/>
          <a:p>
            <a:r>
              <a:rPr lang="ru-RU" sz="3600">
                <a:solidFill>
                  <a:srgbClr val="ff0000"/>
                </a:solidFill>
                <a:latin typeface="Arial"/>
              </a:rPr>
              <a:t>&lt;</a:t>
            </a:r>
            <a:endParaRPr/>
          </a:p>
        </p:txBody>
      </p:sp>
      <p:sp>
        <p:nvSpPr>
          <p:cNvPr id="491" name="CustomShape 23"/>
          <p:cNvSpPr/>
          <p:nvPr/>
        </p:nvSpPr>
        <p:spPr>
          <a:xfrm>
            <a:off x="2968920" y="5591160"/>
            <a:ext cx="447480" cy="6390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bIns="45000" lIns="90000" rIns="90000" tIns="45000" wrap="none"/>
          <a:p>
            <a:r>
              <a:rPr lang="ru-RU" sz="3600">
                <a:solidFill>
                  <a:srgbClr val="ff0000"/>
                </a:solidFill>
                <a:latin typeface="Arial"/>
              </a:rPr>
              <a:t>=</a:t>
            </a:r>
            <a:endParaRPr/>
          </a:p>
        </p:txBody>
      </p:sp>
      <p:sp>
        <p:nvSpPr>
          <p:cNvPr id="492" name="CustomShape 24"/>
          <p:cNvSpPr/>
          <p:nvPr/>
        </p:nvSpPr>
        <p:spPr>
          <a:xfrm>
            <a:off x="1041480" y="5589360"/>
            <a:ext cx="573840" cy="6390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bIns="45000" lIns="90000" rIns="90000" tIns="45000" wrap="none"/>
          <a:p>
            <a:r>
              <a:rPr lang="ru-RU" sz="3600">
                <a:solidFill>
                  <a:srgbClr val="ff0000"/>
                </a:solidFill>
                <a:latin typeface="Arial"/>
              </a:rPr>
              <a:t> </a:t>
            </a:r>
            <a:r>
              <a:rPr lang="ru-RU" sz="3600">
                <a:solidFill>
                  <a:srgbClr val="ff0000"/>
                </a:solidFill>
                <a:latin typeface="Arial"/>
              </a:rPr>
              <a:t>&gt;</a:t>
            </a:r>
            <a:endParaRPr/>
          </a:p>
        </p:txBody>
      </p:sp>
      <p:sp>
        <p:nvSpPr>
          <p:cNvPr id="493" name="CustomShape 25"/>
          <p:cNvSpPr/>
          <p:nvPr/>
        </p:nvSpPr>
        <p:spPr>
          <a:xfrm>
            <a:off x="2053080" y="5589360"/>
            <a:ext cx="447480" cy="6390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bIns="45000" lIns="90000" rIns="90000" tIns="45000" wrap="none"/>
          <a:p>
            <a:r>
              <a:rPr lang="ru-RU" sz="3600">
                <a:solidFill>
                  <a:srgbClr val="ff0000"/>
                </a:solidFill>
                <a:latin typeface="Arial"/>
              </a:rPr>
              <a:t>&lt;</a:t>
            </a:r>
            <a:endParaRPr/>
          </a:p>
        </p:txBody>
      </p:sp>
      <p:sp>
        <p:nvSpPr>
          <p:cNvPr id="494" name="CustomShape 26"/>
          <p:cNvSpPr/>
          <p:nvPr/>
        </p:nvSpPr>
        <p:spPr>
          <a:xfrm>
            <a:off x="2975040" y="5591160"/>
            <a:ext cx="447480" cy="6390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bIns="45000" lIns="90000" rIns="90000" tIns="45000" wrap="none"/>
          <a:p>
            <a:r>
              <a:rPr lang="ru-RU" sz="3600">
                <a:solidFill>
                  <a:srgbClr val="ff0000"/>
                </a:solidFill>
                <a:latin typeface="Arial"/>
              </a:rPr>
              <a:t>=</a:t>
            </a:r>
            <a:endParaRPr/>
          </a:p>
        </p:txBody>
      </p:sp>
      <p:sp>
        <p:nvSpPr>
          <p:cNvPr id="495" name="CustomShape 27"/>
          <p:cNvSpPr/>
          <p:nvPr/>
        </p:nvSpPr>
        <p:spPr>
          <a:xfrm>
            <a:off x="1047600" y="5589360"/>
            <a:ext cx="573840" cy="6390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bIns="45000" lIns="90000" rIns="90000" tIns="45000" wrap="none"/>
          <a:p>
            <a:r>
              <a:rPr lang="ru-RU" sz="3600">
                <a:solidFill>
                  <a:srgbClr val="ff0000"/>
                </a:solidFill>
                <a:latin typeface="Arial"/>
              </a:rPr>
              <a:t> </a:t>
            </a:r>
            <a:r>
              <a:rPr lang="ru-RU" sz="3600">
                <a:solidFill>
                  <a:srgbClr val="ff0000"/>
                </a:solidFill>
                <a:latin typeface="Arial"/>
              </a:rPr>
              <a:t>&gt;</a:t>
            </a:r>
            <a:endParaRPr/>
          </a:p>
        </p:txBody>
      </p:sp>
      <p:sp>
        <p:nvSpPr>
          <p:cNvPr id="496" name="CustomShape 28"/>
          <p:cNvSpPr/>
          <p:nvPr/>
        </p:nvSpPr>
        <p:spPr>
          <a:xfrm>
            <a:off x="179640" y="44640"/>
            <a:ext cx="5688360" cy="5169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ff0000"/>
                </a:solidFill>
                <a:latin typeface="Times New Roman"/>
              </a:rPr>
              <a:t>Урок 40. Слагаемое, сумма</a:t>
            </a:r>
            <a:endParaRPr/>
          </a:p>
        </p:txBody>
      </p:sp>
      <p:sp>
        <p:nvSpPr>
          <p:cNvPr id="497" name="CustomShape 29"/>
          <p:cNvSpPr/>
          <p:nvPr/>
        </p:nvSpPr>
        <p:spPr>
          <a:xfrm>
            <a:off x="7103880" y="76680"/>
            <a:ext cx="1957680" cy="3952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2000">
                <a:solidFill>
                  <a:srgbClr val="7030a0"/>
                </a:solidFill>
                <a:latin typeface="Times New Roman"/>
              </a:rPr>
              <a:t>МАТЕМАТИКА</a:t>
            </a:r>
            <a:endParaRPr/>
          </a:p>
        </p:txBody>
      </p:sp>
      <p:sp>
        <p:nvSpPr>
          <p:cNvPr id="498" name="CustomShape 30"/>
          <p:cNvSpPr/>
          <p:nvPr/>
        </p:nvSpPr>
        <p:spPr>
          <a:xfrm>
            <a:off x="309600" y="4365000"/>
            <a:ext cx="8732880" cy="913320"/>
          </a:xfrm>
          <a:prstGeom prst="rect">
            <a:avLst/>
          </a:prstGeom>
        </p:spPr>
        <p:txBody>
          <a:bodyPr bIns="45000" lIns="90000" rIns="90000" tIns="45000"/>
          <a:p>
            <a:r>
              <a:rPr i="1" lang="ru-RU">
                <a:solidFill>
                  <a:srgbClr val="ff0000"/>
                </a:solidFill>
                <a:latin typeface="Times New Roman"/>
                <a:ea typeface="Times New Roman"/>
              </a:rPr>
              <a:t>Внимание!</a:t>
            </a:r>
            <a:endParaRPr/>
          </a:p>
          <a:p>
            <a:r>
              <a:rPr i="1" lang="ru-RU">
                <a:solidFill>
                  <a:srgbClr val="0070c0"/>
                </a:solidFill>
                <a:latin typeface="Times New Roman"/>
                <a:ea typeface="Times New Roman"/>
              </a:rPr>
              <a:t>Данное задание можно выполнять интерактивно.  Во время демонстрации навести курсор на  нужную фигуру </a:t>
            </a:r>
            <a:r>
              <a:rPr i="1" lang="ru-RU">
                <a:solidFill>
                  <a:srgbClr val="ff0000"/>
                </a:solidFill>
                <a:latin typeface="Times New Roman"/>
                <a:ea typeface="Times New Roman"/>
              </a:rPr>
              <a:t>до появления ладошки. Кликнуть!  </a:t>
            </a:r>
            <a:endParaRPr/>
          </a:p>
        </p:txBody>
      </p:sp>
      <p:sp>
        <p:nvSpPr>
          <p:cNvPr id="499" name="CustomShape 31"/>
          <p:cNvSpPr/>
          <p:nvPr/>
        </p:nvSpPr>
        <p:spPr>
          <a:xfrm>
            <a:off x="2104560" y="2925000"/>
            <a:ext cx="447480" cy="6390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bIns="45000" lIns="90000" rIns="90000" tIns="45000" wrap="none"/>
          <a:p>
            <a:r>
              <a:rPr lang="ru-RU" sz="3600">
                <a:solidFill>
                  <a:srgbClr val="ff0000"/>
                </a:solidFill>
                <a:latin typeface="Arial"/>
              </a:rPr>
              <a:t>&lt;</a:t>
            </a:r>
            <a:endParaRPr/>
          </a:p>
        </p:txBody>
      </p:sp>
      <p:sp>
        <p:nvSpPr>
          <p:cNvPr id="500" name="CustomShape 32"/>
          <p:cNvSpPr/>
          <p:nvPr/>
        </p:nvSpPr>
        <p:spPr>
          <a:xfrm>
            <a:off x="2054520" y="2206440"/>
            <a:ext cx="447480" cy="6390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bIns="45000" lIns="90000" rIns="90000" tIns="45000" wrap="none"/>
          <a:p>
            <a:r>
              <a:rPr lang="ru-RU" sz="3600">
                <a:solidFill>
                  <a:srgbClr val="ff0000"/>
                </a:solidFill>
                <a:latin typeface="Arial"/>
              </a:rPr>
              <a:t>=</a:t>
            </a:r>
            <a:endParaRPr/>
          </a:p>
        </p:txBody>
      </p:sp>
    </p:spTree>
  </p:cSld>
  <p:timing>
    <p:tnLst>
      <p:par>
        <p:cTn dur="indefinite" id="418" nodeType="tmRoot" restart="never">
          <p:childTnLst>
            <p:seq>
              <p:cTn dur="indefinite" id="419" nodeType="mainSeq">
                <p:childTnLst>
                  <p:par>
                    <p:cTn fill="hold" id="420">
                      <p:stCondLst>
                        <p:cond delay="indefinite"/>
                      </p:stCondLst>
                      <p:childTnLst>
                        <p:par>
                          <p:cTn fill="hold" id="421">
                            <p:stCondLst>
                              <p:cond delay="0"/>
                            </p:stCondLst>
                            <p:childTnLst>
                              <p:par>
                                <p:cTn fill="hold" id="422" nodeType="clickEffect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dur="1000" fill="hold" id="423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24" nodeType="withEffect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dur="1000" fill="hold" id="425"/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26" nodeType="withEffect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dur="1000" fill="hold" id="427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fill="hold" id="428" nodeType="interactiveSeq" restart="whenNotActive">
                <p:childTnLst>
                  <p:par>
                    <p:cTn fill="hold" id="429">
                      <p:stCondLst/>
                      <p:childTnLst>
                        <p:par>
                          <p:cTn fill="hold" id="430">
                            <p:stCondLst>
                              <p:cond delay="0"/>
                            </p:stCondLst>
                            <p:childTnLst>
                              <p:par>
                                <p:cTn fill="hold" id="431" nodeType="clickEffect" presetClass="emph" presetID="32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fill="hold" id="432" nodeType="interactiveSeq" restart="whenNotActive">
                <p:childTnLst>
                  <p:par>
                    <p:cTn fill="hold" id="433">
                      <p:stCondLst/>
                      <p:childTnLst>
                        <p:par>
                          <p:cTn fill="hold" id="434">
                            <p:stCondLst>
                              <p:cond delay="0"/>
                            </p:stCondLst>
                            <p:childTnLst>
                              <p:par>
                                <p:cTn fill="hold" id="435" nodeType="clickEffect" presetClass="emph" presetID="32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fill="hold" id="436" nodeType="interactiveSeq" restart="whenNotActive">
                <p:childTnLst>
                  <p:par>
                    <p:cTn fill="hold" id="437">
                      <p:stCondLst/>
                      <p:childTnLst>
                        <p:par>
                          <p:cTn fill="hold" id="438">
                            <p:stCondLst>
                              <p:cond delay="0"/>
                            </p:stCondLst>
                            <p:childTnLst>
                              <p:par>
                                <p:cTn fill="hold" id="439" nodeType="clickEffect" presetClass="path" presetID="64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CustomShape 1"/>
          <p:cNvSpPr/>
          <p:nvPr/>
        </p:nvSpPr>
        <p:spPr>
          <a:xfrm>
            <a:off x="971640" y="2277000"/>
            <a:ext cx="1007640" cy="5169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002060"/>
                </a:solidFill>
                <a:latin typeface="Arial"/>
              </a:rPr>
              <a:t>2 + 4 </a:t>
            </a:r>
            <a:endParaRPr/>
          </a:p>
        </p:txBody>
      </p:sp>
      <p:sp>
        <p:nvSpPr>
          <p:cNvPr id="502" name="CustomShape 2"/>
          <p:cNvSpPr/>
          <p:nvPr/>
        </p:nvSpPr>
        <p:spPr>
          <a:xfrm>
            <a:off x="971640" y="2967480"/>
            <a:ext cx="1007640" cy="5169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002060"/>
                </a:solidFill>
                <a:latin typeface="Arial"/>
              </a:rPr>
              <a:t>2 + 4 </a:t>
            </a:r>
            <a:endParaRPr/>
          </a:p>
        </p:txBody>
      </p:sp>
      <p:sp>
        <p:nvSpPr>
          <p:cNvPr id="503" name="CustomShape 3"/>
          <p:cNvSpPr/>
          <p:nvPr/>
        </p:nvSpPr>
        <p:spPr>
          <a:xfrm>
            <a:off x="971640" y="3615480"/>
            <a:ext cx="1007640" cy="5169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002060"/>
                </a:solidFill>
                <a:latin typeface="Arial"/>
              </a:rPr>
              <a:t>1 + 2 </a:t>
            </a:r>
            <a:endParaRPr/>
          </a:p>
        </p:txBody>
      </p:sp>
      <p:sp>
        <p:nvSpPr>
          <p:cNvPr id="504" name="CustomShape 4"/>
          <p:cNvSpPr/>
          <p:nvPr/>
        </p:nvSpPr>
        <p:spPr>
          <a:xfrm>
            <a:off x="2555640" y="2277000"/>
            <a:ext cx="1007640" cy="5169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002060"/>
                </a:solidFill>
                <a:latin typeface="Arial"/>
              </a:rPr>
              <a:t>4 + 2</a:t>
            </a:r>
            <a:endParaRPr/>
          </a:p>
        </p:txBody>
      </p:sp>
      <p:sp>
        <p:nvSpPr>
          <p:cNvPr id="505" name="CustomShape 5"/>
          <p:cNvSpPr/>
          <p:nvPr/>
        </p:nvSpPr>
        <p:spPr>
          <a:xfrm>
            <a:off x="2555640" y="2967480"/>
            <a:ext cx="1007640" cy="5169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002060"/>
                </a:solidFill>
                <a:latin typeface="Arial"/>
              </a:rPr>
              <a:t>2 + 5</a:t>
            </a:r>
            <a:endParaRPr/>
          </a:p>
        </p:txBody>
      </p:sp>
      <p:sp>
        <p:nvSpPr>
          <p:cNvPr id="506" name="CustomShape 6"/>
          <p:cNvSpPr/>
          <p:nvPr/>
        </p:nvSpPr>
        <p:spPr>
          <a:xfrm>
            <a:off x="2555640" y="3615480"/>
            <a:ext cx="1007640" cy="5169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002060"/>
                </a:solidFill>
                <a:latin typeface="Arial"/>
              </a:rPr>
              <a:t>2 + 3</a:t>
            </a:r>
            <a:endParaRPr/>
          </a:p>
        </p:txBody>
      </p:sp>
      <p:sp>
        <p:nvSpPr>
          <p:cNvPr id="507" name="CustomShape 7"/>
          <p:cNvSpPr/>
          <p:nvPr/>
        </p:nvSpPr>
        <p:spPr>
          <a:xfrm>
            <a:off x="2087640" y="2277000"/>
            <a:ext cx="395640" cy="522720"/>
          </a:xfrm>
          <a:prstGeom prst="rect">
            <a:avLst/>
          </a:prstGeom>
          <a:ln>
            <a:solidFill>
              <a:srgbClr val="0070c0"/>
            </a:solidFill>
          </a:ln>
        </p:spPr>
      </p:sp>
      <p:sp>
        <p:nvSpPr>
          <p:cNvPr id="508" name="CustomShape 8"/>
          <p:cNvSpPr/>
          <p:nvPr/>
        </p:nvSpPr>
        <p:spPr>
          <a:xfrm>
            <a:off x="2123640" y="2967480"/>
            <a:ext cx="395640" cy="522720"/>
          </a:xfrm>
          <a:prstGeom prst="rect">
            <a:avLst/>
          </a:prstGeom>
          <a:ln>
            <a:solidFill>
              <a:srgbClr val="0070c0"/>
            </a:solidFill>
          </a:ln>
        </p:spPr>
      </p:sp>
      <p:sp>
        <p:nvSpPr>
          <p:cNvPr id="509" name="CustomShape 9"/>
          <p:cNvSpPr/>
          <p:nvPr/>
        </p:nvSpPr>
        <p:spPr>
          <a:xfrm>
            <a:off x="2123640" y="3615480"/>
            <a:ext cx="395640" cy="522720"/>
          </a:xfrm>
          <a:prstGeom prst="rect">
            <a:avLst/>
          </a:prstGeom>
          <a:ln>
            <a:solidFill>
              <a:srgbClr val="0070c0"/>
            </a:solidFill>
          </a:ln>
        </p:spPr>
      </p:sp>
      <p:sp>
        <p:nvSpPr>
          <p:cNvPr id="510" name="CustomShape 10"/>
          <p:cNvSpPr/>
          <p:nvPr/>
        </p:nvSpPr>
        <p:spPr>
          <a:xfrm>
            <a:off x="5148000" y="2277000"/>
            <a:ext cx="1007640" cy="5169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002060"/>
                </a:solidFill>
                <a:latin typeface="Arial"/>
              </a:rPr>
              <a:t>7 - 2</a:t>
            </a:r>
            <a:endParaRPr/>
          </a:p>
        </p:txBody>
      </p:sp>
      <p:sp>
        <p:nvSpPr>
          <p:cNvPr id="511" name="CustomShape 11"/>
          <p:cNvSpPr/>
          <p:nvPr/>
        </p:nvSpPr>
        <p:spPr>
          <a:xfrm>
            <a:off x="6120000" y="2277000"/>
            <a:ext cx="395640" cy="522720"/>
          </a:xfrm>
          <a:prstGeom prst="rect">
            <a:avLst/>
          </a:prstGeom>
          <a:ln>
            <a:solidFill>
              <a:srgbClr val="0070c0"/>
            </a:solidFill>
          </a:ln>
        </p:spPr>
      </p:sp>
      <p:sp>
        <p:nvSpPr>
          <p:cNvPr id="512" name="CustomShape 12"/>
          <p:cNvSpPr/>
          <p:nvPr/>
        </p:nvSpPr>
        <p:spPr>
          <a:xfrm>
            <a:off x="6156000" y="2944440"/>
            <a:ext cx="395640" cy="522720"/>
          </a:xfrm>
          <a:prstGeom prst="rect">
            <a:avLst/>
          </a:prstGeom>
          <a:ln>
            <a:solidFill>
              <a:srgbClr val="0070c0"/>
            </a:solidFill>
          </a:ln>
        </p:spPr>
      </p:sp>
      <p:sp>
        <p:nvSpPr>
          <p:cNvPr id="513" name="CustomShape 13"/>
          <p:cNvSpPr/>
          <p:nvPr/>
        </p:nvSpPr>
        <p:spPr>
          <a:xfrm>
            <a:off x="6156000" y="3615480"/>
            <a:ext cx="395640" cy="522720"/>
          </a:xfrm>
          <a:prstGeom prst="rect">
            <a:avLst/>
          </a:prstGeom>
          <a:ln>
            <a:solidFill>
              <a:srgbClr val="0070c0"/>
            </a:solidFill>
          </a:ln>
        </p:spPr>
      </p:sp>
      <p:sp>
        <p:nvSpPr>
          <p:cNvPr id="514" name="CustomShape 14"/>
          <p:cNvSpPr/>
          <p:nvPr/>
        </p:nvSpPr>
        <p:spPr>
          <a:xfrm>
            <a:off x="5148000" y="2944440"/>
            <a:ext cx="1007640" cy="5169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002060"/>
                </a:solidFill>
                <a:latin typeface="Arial"/>
              </a:rPr>
              <a:t>7 - 2</a:t>
            </a:r>
            <a:endParaRPr/>
          </a:p>
        </p:txBody>
      </p:sp>
      <p:sp>
        <p:nvSpPr>
          <p:cNvPr id="515" name="CustomShape 15"/>
          <p:cNvSpPr/>
          <p:nvPr/>
        </p:nvSpPr>
        <p:spPr>
          <a:xfrm>
            <a:off x="5148000" y="3615480"/>
            <a:ext cx="1007640" cy="5169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002060"/>
                </a:solidFill>
                <a:latin typeface="Arial"/>
              </a:rPr>
              <a:t>7 - 2</a:t>
            </a:r>
            <a:endParaRPr/>
          </a:p>
        </p:txBody>
      </p:sp>
      <p:sp>
        <p:nvSpPr>
          <p:cNvPr id="516" name="CustomShape 16"/>
          <p:cNvSpPr/>
          <p:nvPr/>
        </p:nvSpPr>
        <p:spPr>
          <a:xfrm>
            <a:off x="6804360" y="2277000"/>
            <a:ext cx="1007640" cy="5169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002060"/>
                </a:solidFill>
                <a:latin typeface="Arial"/>
              </a:rPr>
              <a:t>7 - 3</a:t>
            </a:r>
            <a:endParaRPr/>
          </a:p>
        </p:txBody>
      </p:sp>
      <p:sp>
        <p:nvSpPr>
          <p:cNvPr id="517" name="CustomShape 17"/>
          <p:cNvSpPr/>
          <p:nvPr/>
        </p:nvSpPr>
        <p:spPr>
          <a:xfrm>
            <a:off x="6804360" y="2944440"/>
            <a:ext cx="1007640" cy="5169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002060"/>
                </a:solidFill>
                <a:latin typeface="Arial"/>
              </a:rPr>
              <a:t>6 - 2</a:t>
            </a:r>
            <a:endParaRPr/>
          </a:p>
        </p:txBody>
      </p:sp>
      <p:sp>
        <p:nvSpPr>
          <p:cNvPr id="518" name="CustomShape 18"/>
          <p:cNvSpPr/>
          <p:nvPr/>
        </p:nvSpPr>
        <p:spPr>
          <a:xfrm>
            <a:off x="6804360" y="3615480"/>
            <a:ext cx="1007640" cy="5169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002060"/>
                </a:solidFill>
                <a:latin typeface="Arial"/>
              </a:rPr>
              <a:t>6 - 1</a:t>
            </a:r>
            <a:endParaRPr/>
          </a:p>
        </p:txBody>
      </p:sp>
      <p:sp>
        <p:nvSpPr>
          <p:cNvPr id="519" name="CustomShape 19"/>
          <p:cNvSpPr/>
          <p:nvPr/>
        </p:nvSpPr>
        <p:spPr>
          <a:xfrm>
            <a:off x="323640" y="869760"/>
            <a:ext cx="7344360" cy="82188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2400">
                <a:solidFill>
                  <a:srgbClr val="ff0000"/>
                </a:solidFill>
                <a:latin typeface="Arial"/>
              </a:rPr>
              <a:t>3. </a:t>
            </a:r>
            <a:r>
              <a:rPr lang="ru-RU" sz="2400">
                <a:solidFill>
                  <a:srgbClr val="002060"/>
                </a:solidFill>
                <a:latin typeface="Arial"/>
              </a:rPr>
              <a:t>Что изменяется в выражениях каждой строки? Сравни ( &gt;,  &lt;, =)</a:t>
            </a:r>
            <a:endParaRPr/>
          </a:p>
        </p:txBody>
      </p:sp>
      <p:sp>
        <p:nvSpPr>
          <p:cNvPr id="520" name="CustomShape 20"/>
          <p:cNvSpPr/>
          <p:nvPr/>
        </p:nvSpPr>
        <p:spPr>
          <a:xfrm>
            <a:off x="2968920" y="5591160"/>
            <a:ext cx="447480" cy="6390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bIns="45000" lIns="90000" rIns="90000" tIns="45000" wrap="none"/>
          <a:p>
            <a:r>
              <a:rPr lang="ru-RU" sz="3600">
                <a:solidFill>
                  <a:srgbClr val="ff0000"/>
                </a:solidFill>
                <a:latin typeface="Arial"/>
              </a:rPr>
              <a:t>=</a:t>
            </a:r>
            <a:endParaRPr/>
          </a:p>
        </p:txBody>
      </p:sp>
      <p:sp>
        <p:nvSpPr>
          <p:cNvPr id="521" name="CustomShape 21"/>
          <p:cNvSpPr/>
          <p:nvPr/>
        </p:nvSpPr>
        <p:spPr>
          <a:xfrm>
            <a:off x="1041480" y="5589360"/>
            <a:ext cx="573840" cy="6390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bIns="45000" lIns="90000" rIns="90000" tIns="45000" wrap="none"/>
          <a:p>
            <a:r>
              <a:rPr lang="ru-RU" sz="3600">
                <a:solidFill>
                  <a:srgbClr val="ff0000"/>
                </a:solidFill>
                <a:latin typeface="Arial"/>
              </a:rPr>
              <a:t> </a:t>
            </a:r>
            <a:r>
              <a:rPr lang="ru-RU" sz="3600">
                <a:solidFill>
                  <a:srgbClr val="ff0000"/>
                </a:solidFill>
                <a:latin typeface="Arial"/>
              </a:rPr>
              <a:t>&gt;</a:t>
            </a:r>
            <a:endParaRPr/>
          </a:p>
        </p:txBody>
      </p:sp>
      <p:sp>
        <p:nvSpPr>
          <p:cNvPr id="522" name="CustomShape 22"/>
          <p:cNvSpPr/>
          <p:nvPr/>
        </p:nvSpPr>
        <p:spPr>
          <a:xfrm>
            <a:off x="2053080" y="5589360"/>
            <a:ext cx="447480" cy="6390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bIns="45000" lIns="90000" rIns="90000" tIns="45000" wrap="none"/>
          <a:p>
            <a:r>
              <a:rPr lang="ru-RU" sz="3600">
                <a:solidFill>
                  <a:srgbClr val="ff0000"/>
                </a:solidFill>
                <a:latin typeface="Arial"/>
              </a:rPr>
              <a:t>&lt;</a:t>
            </a:r>
            <a:endParaRPr/>
          </a:p>
        </p:txBody>
      </p:sp>
      <p:sp>
        <p:nvSpPr>
          <p:cNvPr id="523" name="CustomShape 23"/>
          <p:cNvSpPr/>
          <p:nvPr/>
        </p:nvSpPr>
        <p:spPr>
          <a:xfrm>
            <a:off x="2968920" y="5591160"/>
            <a:ext cx="447480" cy="6390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bIns="45000" lIns="90000" rIns="90000" tIns="45000" wrap="none"/>
          <a:p>
            <a:r>
              <a:rPr lang="ru-RU" sz="3600">
                <a:solidFill>
                  <a:srgbClr val="ff0000"/>
                </a:solidFill>
                <a:latin typeface="Arial"/>
              </a:rPr>
              <a:t>=</a:t>
            </a:r>
            <a:endParaRPr/>
          </a:p>
        </p:txBody>
      </p:sp>
      <p:sp>
        <p:nvSpPr>
          <p:cNvPr id="524" name="CustomShape 24"/>
          <p:cNvSpPr/>
          <p:nvPr/>
        </p:nvSpPr>
        <p:spPr>
          <a:xfrm>
            <a:off x="1041480" y="5589360"/>
            <a:ext cx="573840" cy="6390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bIns="45000" lIns="90000" rIns="90000" tIns="45000" wrap="none"/>
          <a:p>
            <a:r>
              <a:rPr lang="ru-RU" sz="3600">
                <a:solidFill>
                  <a:srgbClr val="ff0000"/>
                </a:solidFill>
                <a:latin typeface="Arial"/>
              </a:rPr>
              <a:t> </a:t>
            </a:r>
            <a:r>
              <a:rPr lang="ru-RU" sz="3600">
                <a:solidFill>
                  <a:srgbClr val="ff0000"/>
                </a:solidFill>
                <a:latin typeface="Arial"/>
              </a:rPr>
              <a:t>&gt;</a:t>
            </a:r>
            <a:endParaRPr/>
          </a:p>
        </p:txBody>
      </p:sp>
      <p:sp>
        <p:nvSpPr>
          <p:cNvPr id="525" name="CustomShape 25"/>
          <p:cNvSpPr/>
          <p:nvPr/>
        </p:nvSpPr>
        <p:spPr>
          <a:xfrm>
            <a:off x="2975040" y="5591160"/>
            <a:ext cx="447480" cy="6390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bIns="45000" lIns="90000" rIns="90000" tIns="45000" wrap="none"/>
          <a:p>
            <a:r>
              <a:rPr lang="ru-RU" sz="3600">
                <a:solidFill>
                  <a:srgbClr val="ff0000"/>
                </a:solidFill>
                <a:latin typeface="Arial"/>
              </a:rPr>
              <a:t>=</a:t>
            </a:r>
            <a:endParaRPr/>
          </a:p>
        </p:txBody>
      </p:sp>
      <p:sp>
        <p:nvSpPr>
          <p:cNvPr id="526" name="CustomShape 26"/>
          <p:cNvSpPr/>
          <p:nvPr/>
        </p:nvSpPr>
        <p:spPr>
          <a:xfrm>
            <a:off x="1047600" y="5589360"/>
            <a:ext cx="573840" cy="6390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bIns="45000" lIns="90000" rIns="90000" tIns="45000" wrap="none"/>
          <a:p>
            <a:r>
              <a:rPr lang="ru-RU" sz="3600">
                <a:solidFill>
                  <a:srgbClr val="ff0000"/>
                </a:solidFill>
                <a:latin typeface="Arial"/>
              </a:rPr>
              <a:t> </a:t>
            </a:r>
            <a:r>
              <a:rPr lang="ru-RU" sz="3600">
                <a:solidFill>
                  <a:srgbClr val="ff0000"/>
                </a:solidFill>
                <a:latin typeface="Arial"/>
              </a:rPr>
              <a:t>&gt;</a:t>
            </a:r>
            <a:endParaRPr/>
          </a:p>
        </p:txBody>
      </p:sp>
      <p:sp>
        <p:nvSpPr>
          <p:cNvPr id="527" name="CustomShape 27"/>
          <p:cNvSpPr/>
          <p:nvPr/>
        </p:nvSpPr>
        <p:spPr>
          <a:xfrm>
            <a:off x="179640" y="44640"/>
            <a:ext cx="5688360" cy="5169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ff0000"/>
                </a:solidFill>
                <a:latin typeface="Times New Roman"/>
              </a:rPr>
              <a:t>Урок 40. Слагаемое, сумма</a:t>
            </a:r>
            <a:endParaRPr/>
          </a:p>
        </p:txBody>
      </p:sp>
      <p:sp>
        <p:nvSpPr>
          <p:cNvPr id="528" name="CustomShape 28"/>
          <p:cNvSpPr/>
          <p:nvPr/>
        </p:nvSpPr>
        <p:spPr>
          <a:xfrm>
            <a:off x="7103880" y="76680"/>
            <a:ext cx="1957680" cy="3952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2000">
                <a:solidFill>
                  <a:srgbClr val="7030a0"/>
                </a:solidFill>
                <a:latin typeface="Times New Roman"/>
              </a:rPr>
              <a:t>МАТЕМАТИКА</a:t>
            </a:r>
            <a:endParaRPr/>
          </a:p>
        </p:txBody>
      </p:sp>
      <p:sp>
        <p:nvSpPr>
          <p:cNvPr id="529" name="CustomShape 29"/>
          <p:cNvSpPr/>
          <p:nvPr/>
        </p:nvSpPr>
        <p:spPr>
          <a:xfrm>
            <a:off x="309600" y="4365000"/>
            <a:ext cx="8732880" cy="913320"/>
          </a:xfrm>
          <a:prstGeom prst="rect">
            <a:avLst/>
          </a:prstGeom>
        </p:spPr>
        <p:txBody>
          <a:bodyPr bIns="45000" lIns="90000" rIns="90000" tIns="45000"/>
          <a:p>
            <a:r>
              <a:rPr i="1" lang="ru-RU">
                <a:solidFill>
                  <a:srgbClr val="ff0000"/>
                </a:solidFill>
                <a:latin typeface="Times New Roman"/>
                <a:ea typeface="Times New Roman"/>
              </a:rPr>
              <a:t>Внимание!</a:t>
            </a:r>
            <a:endParaRPr/>
          </a:p>
          <a:p>
            <a:r>
              <a:rPr i="1" lang="ru-RU">
                <a:solidFill>
                  <a:srgbClr val="0070c0"/>
                </a:solidFill>
                <a:latin typeface="Times New Roman"/>
                <a:ea typeface="Times New Roman"/>
              </a:rPr>
              <a:t>Данное задание можно выполнять интерактивно.  Во время демонстрации навести курсор на  нужную фигуру </a:t>
            </a:r>
            <a:r>
              <a:rPr i="1" lang="ru-RU">
                <a:solidFill>
                  <a:srgbClr val="ff0000"/>
                </a:solidFill>
                <a:latin typeface="Times New Roman"/>
                <a:ea typeface="Times New Roman"/>
              </a:rPr>
              <a:t>до появления ладошки. Кликнуть!  </a:t>
            </a:r>
            <a:endParaRPr/>
          </a:p>
        </p:txBody>
      </p:sp>
      <p:sp>
        <p:nvSpPr>
          <p:cNvPr id="530" name="CustomShape 30"/>
          <p:cNvSpPr/>
          <p:nvPr/>
        </p:nvSpPr>
        <p:spPr>
          <a:xfrm>
            <a:off x="2104560" y="2925000"/>
            <a:ext cx="447480" cy="6390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bIns="45000" lIns="90000" rIns="90000" tIns="45000" wrap="none"/>
          <a:p>
            <a:r>
              <a:rPr lang="ru-RU" sz="3600">
                <a:solidFill>
                  <a:srgbClr val="ff0000"/>
                </a:solidFill>
                <a:latin typeface="Arial"/>
              </a:rPr>
              <a:t>&lt;</a:t>
            </a:r>
            <a:endParaRPr/>
          </a:p>
        </p:txBody>
      </p:sp>
      <p:sp>
        <p:nvSpPr>
          <p:cNvPr id="531" name="CustomShape 31"/>
          <p:cNvSpPr/>
          <p:nvPr/>
        </p:nvSpPr>
        <p:spPr>
          <a:xfrm>
            <a:off x="2054520" y="2206440"/>
            <a:ext cx="447480" cy="6390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bIns="45000" lIns="90000" rIns="90000" tIns="45000" wrap="none"/>
          <a:p>
            <a:r>
              <a:rPr lang="ru-RU" sz="3600">
                <a:solidFill>
                  <a:srgbClr val="ff0000"/>
                </a:solidFill>
                <a:latin typeface="Arial"/>
              </a:rPr>
              <a:t>=</a:t>
            </a:r>
            <a:endParaRPr/>
          </a:p>
        </p:txBody>
      </p:sp>
      <p:sp>
        <p:nvSpPr>
          <p:cNvPr id="532" name="CustomShape 32"/>
          <p:cNvSpPr/>
          <p:nvPr/>
        </p:nvSpPr>
        <p:spPr>
          <a:xfrm>
            <a:off x="2104560" y="3501000"/>
            <a:ext cx="447480" cy="6390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bIns="45000" lIns="90000" rIns="90000" tIns="45000" wrap="none"/>
          <a:p>
            <a:r>
              <a:rPr lang="ru-RU" sz="3600">
                <a:solidFill>
                  <a:srgbClr val="ff0000"/>
                </a:solidFill>
                <a:latin typeface="Arial"/>
              </a:rPr>
              <a:t>&lt;</a:t>
            </a:r>
            <a:endParaRPr/>
          </a:p>
        </p:txBody>
      </p:sp>
    </p:spTree>
  </p:cSld>
  <p:timing>
    <p:tnLst>
      <p:par>
        <p:cTn dur="indefinite" id="440" nodeType="tmRoot" restart="never">
          <p:childTnLst>
            <p:seq>
              <p:cTn dur="indefinite" id="441" nodeType="mainSeq">
                <p:childTnLst>
                  <p:par>
                    <p:cTn fill="hold" id="442">
                      <p:stCondLst>
                        <p:cond delay="indefinite"/>
                      </p:stCondLst>
                      <p:childTnLst>
                        <p:par>
                          <p:cTn fill="hold" id="443">
                            <p:stCondLst>
                              <p:cond delay="0"/>
                            </p:stCondLst>
                            <p:childTnLst>
                              <p:par>
                                <p:cTn fill="hold" id="444" nodeType="clickEffect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dur="1000" fill="hold" id="445"/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46" nodeType="withEffect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dur="1000" fill="hold" id="447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48" nodeType="withEffect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dur="1000" fill="hold" id="449"/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fill="hold" id="450" nodeType="interactiveSeq" restart="whenNotActive">
                <p:childTnLst>
                  <p:par>
                    <p:cTn fill="hold" id="451">
                      <p:stCondLst/>
                      <p:childTnLst>
                        <p:par>
                          <p:cTn fill="hold" id="452">
                            <p:stCondLst>
                              <p:cond delay="0"/>
                            </p:stCondLst>
                            <p:childTnLst>
                              <p:par>
                                <p:cTn fill="hold" id="453" nodeType="clickEffect" presetClass="emph" presetID="32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fill="hold" id="454" nodeType="interactiveSeq" restart="whenNotActive">
                <p:childTnLst>
                  <p:par>
                    <p:cTn fill="hold" id="455">
                      <p:stCondLst/>
                      <p:childTnLst>
                        <p:par>
                          <p:cTn fill="hold" id="456">
                            <p:stCondLst>
                              <p:cond delay="0"/>
                            </p:stCondLst>
                            <p:childTnLst>
                              <p:par>
                                <p:cTn fill="hold" id="457" nodeType="clickEffect" presetClass="path" presetID="64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fill="hold" id="458" nodeType="interactiveSeq" restart="whenNotActive">
                <p:childTnLst>
                  <p:par>
                    <p:cTn fill="hold" id="459">
                      <p:stCondLst/>
                      <p:childTnLst>
                        <p:par>
                          <p:cTn fill="hold" id="460">
                            <p:stCondLst>
                              <p:cond delay="0"/>
                            </p:stCondLst>
                            <p:childTnLst>
                              <p:par>
                                <p:cTn fill="hold" id="461" nodeType="clickEffect" presetClass="emph" presetID="32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CustomShape 1"/>
          <p:cNvSpPr/>
          <p:nvPr/>
        </p:nvSpPr>
        <p:spPr>
          <a:xfrm>
            <a:off x="971640" y="2277000"/>
            <a:ext cx="1007640" cy="5169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002060"/>
                </a:solidFill>
                <a:latin typeface="Arial"/>
              </a:rPr>
              <a:t>2 + 4 </a:t>
            </a:r>
            <a:endParaRPr/>
          </a:p>
        </p:txBody>
      </p:sp>
      <p:sp>
        <p:nvSpPr>
          <p:cNvPr id="534" name="CustomShape 2"/>
          <p:cNvSpPr/>
          <p:nvPr/>
        </p:nvSpPr>
        <p:spPr>
          <a:xfrm>
            <a:off x="971640" y="2967480"/>
            <a:ext cx="1007640" cy="5169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002060"/>
                </a:solidFill>
                <a:latin typeface="Arial"/>
              </a:rPr>
              <a:t>2 + 4 </a:t>
            </a:r>
            <a:endParaRPr/>
          </a:p>
        </p:txBody>
      </p:sp>
      <p:sp>
        <p:nvSpPr>
          <p:cNvPr id="535" name="CustomShape 3"/>
          <p:cNvSpPr/>
          <p:nvPr/>
        </p:nvSpPr>
        <p:spPr>
          <a:xfrm>
            <a:off x="971640" y="3615480"/>
            <a:ext cx="1007640" cy="5169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002060"/>
                </a:solidFill>
                <a:latin typeface="Arial"/>
              </a:rPr>
              <a:t>1 + 2 </a:t>
            </a:r>
            <a:endParaRPr/>
          </a:p>
        </p:txBody>
      </p:sp>
      <p:sp>
        <p:nvSpPr>
          <p:cNvPr id="536" name="CustomShape 4"/>
          <p:cNvSpPr/>
          <p:nvPr/>
        </p:nvSpPr>
        <p:spPr>
          <a:xfrm>
            <a:off x="2555640" y="2277000"/>
            <a:ext cx="1007640" cy="5169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002060"/>
                </a:solidFill>
                <a:latin typeface="Arial"/>
              </a:rPr>
              <a:t>4 + 2</a:t>
            </a:r>
            <a:endParaRPr/>
          </a:p>
        </p:txBody>
      </p:sp>
      <p:sp>
        <p:nvSpPr>
          <p:cNvPr id="537" name="CustomShape 5"/>
          <p:cNvSpPr/>
          <p:nvPr/>
        </p:nvSpPr>
        <p:spPr>
          <a:xfrm>
            <a:off x="2555640" y="2967480"/>
            <a:ext cx="1007640" cy="5169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002060"/>
                </a:solidFill>
                <a:latin typeface="Arial"/>
              </a:rPr>
              <a:t>2 + 5</a:t>
            </a:r>
            <a:endParaRPr/>
          </a:p>
        </p:txBody>
      </p:sp>
      <p:sp>
        <p:nvSpPr>
          <p:cNvPr id="538" name="CustomShape 6"/>
          <p:cNvSpPr/>
          <p:nvPr/>
        </p:nvSpPr>
        <p:spPr>
          <a:xfrm>
            <a:off x="2555640" y="3615480"/>
            <a:ext cx="1007640" cy="5169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002060"/>
                </a:solidFill>
                <a:latin typeface="Arial"/>
              </a:rPr>
              <a:t>2 + 3</a:t>
            </a:r>
            <a:endParaRPr/>
          </a:p>
        </p:txBody>
      </p:sp>
      <p:sp>
        <p:nvSpPr>
          <p:cNvPr id="539" name="CustomShape 7"/>
          <p:cNvSpPr/>
          <p:nvPr/>
        </p:nvSpPr>
        <p:spPr>
          <a:xfrm>
            <a:off x="2087640" y="2277000"/>
            <a:ext cx="395640" cy="522720"/>
          </a:xfrm>
          <a:prstGeom prst="rect">
            <a:avLst/>
          </a:prstGeom>
          <a:ln>
            <a:solidFill>
              <a:srgbClr val="0070c0"/>
            </a:solidFill>
          </a:ln>
        </p:spPr>
      </p:sp>
      <p:sp>
        <p:nvSpPr>
          <p:cNvPr id="540" name="CustomShape 8"/>
          <p:cNvSpPr/>
          <p:nvPr/>
        </p:nvSpPr>
        <p:spPr>
          <a:xfrm>
            <a:off x="2123640" y="2967480"/>
            <a:ext cx="395640" cy="522720"/>
          </a:xfrm>
          <a:prstGeom prst="rect">
            <a:avLst/>
          </a:prstGeom>
          <a:ln>
            <a:solidFill>
              <a:srgbClr val="0070c0"/>
            </a:solidFill>
          </a:ln>
        </p:spPr>
      </p:sp>
      <p:sp>
        <p:nvSpPr>
          <p:cNvPr id="541" name="CustomShape 9"/>
          <p:cNvSpPr/>
          <p:nvPr/>
        </p:nvSpPr>
        <p:spPr>
          <a:xfrm>
            <a:off x="2123640" y="3615480"/>
            <a:ext cx="395640" cy="522720"/>
          </a:xfrm>
          <a:prstGeom prst="rect">
            <a:avLst/>
          </a:prstGeom>
          <a:ln>
            <a:solidFill>
              <a:srgbClr val="0070c0"/>
            </a:solidFill>
          </a:ln>
        </p:spPr>
      </p:sp>
      <p:sp>
        <p:nvSpPr>
          <p:cNvPr id="542" name="CustomShape 10"/>
          <p:cNvSpPr/>
          <p:nvPr/>
        </p:nvSpPr>
        <p:spPr>
          <a:xfrm>
            <a:off x="5148000" y="2277000"/>
            <a:ext cx="1007640" cy="5169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002060"/>
                </a:solidFill>
                <a:latin typeface="Arial"/>
              </a:rPr>
              <a:t>7 - 2</a:t>
            </a:r>
            <a:endParaRPr/>
          </a:p>
        </p:txBody>
      </p:sp>
      <p:sp>
        <p:nvSpPr>
          <p:cNvPr id="543" name="CustomShape 11"/>
          <p:cNvSpPr/>
          <p:nvPr/>
        </p:nvSpPr>
        <p:spPr>
          <a:xfrm>
            <a:off x="6120000" y="2277000"/>
            <a:ext cx="395640" cy="522720"/>
          </a:xfrm>
          <a:prstGeom prst="rect">
            <a:avLst/>
          </a:prstGeom>
          <a:ln>
            <a:solidFill>
              <a:srgbClr val="0070c0"/>
            </a:solidFill>
          </a:ln>
        </p:spPr>
      </p:sp>
      <p:sp>
        <p:nvSpPr>
          <p:cNvPr id="544" name="CustomShape 12"/>
          <p:cNvSpPr/>
          <p:nvPr/>
        </p:nvSpPr>
        <p:spPr>
          <a:xfrm>
            <a:off x="6156000" y="2944440"/>
            <a:ext cx="395640" cy="522720"/>
          </a:xfrm>
          <a:prstGeom prst="rect">
            <a:avLst/>
          </a:prstGeom>
          <a:ln>
            <a:solidFill>
              <a:srgbClr val="0070c0"/>
            </a:solidFill>
          </a:ln>
        </p:spPr>
      </p:sp>
      <p:sp>
        <p:nvSpPr>
          <p:cNvPr id="545" name="CustomShape 13"/>
          <p:cNvSpPr/>
          <p:nvPr/>
        </p:nvSpPr>
        <p:spPr>
          <a:xfrm>
            <a:off x="6156000" y="3615480"/>
            <a:ext cx="395640" cy="522720"/>
          </a:xfrm>
          <a:prstGeom prst="rect">
            <a:avLst/>
          </a:prstGeom>
          <a:ln>
            <a:solidFill>
              <a:srgbClr val="0070c0"/>
            </a:solidFill>
          </a:ln>
        </p:spPr>
      </p:sp>
      <p:sp>
        <p:nvSpPr>
          <p:cNvPr id="546" name="CustomShape 14"/>
          <p:cNvSpPr/>
          <p:nvPr/>
        </p:nvSpPr>
        <p:spPr>
          <a:xfrm>
            <a:off x="5148000" y="2944440"/>
            <a:ext cx="1007640" cy="5169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002060"/>
                </a:solidFill>
                <a:latin typeface="Arial"/>
              </a:rPr>
              <a:t>7 - 2</a:t>
            </a:r>
            <a:endParaRPr/>
          </a:p>
        </p:txBody>
      </p:sp>
      <p:sp>
        <p:nvSpPr>
          <p:cNvPr id="547" name="CustomShape 15"/>
          <p:cNvSpPr/>
          <p:nvPr/>
        </p:nvSpPr>
        <p:spPr>
          <a:xfrm>
            <a:off x="5148000" y="3615480"/>
            <a:ext cx="1007640" cy="5169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002060"/>
                </a:solidFill>
                <a:latin typeface="Arial"/>
              </a:rPr>
              <a:t>7 - 2</a:t>
            </a:r>
            <a:endParaRPr/>
          </a:p>
        </p:txBody>
      </p:sp>
      <p:sp>
        <p:nvSpPr>
          <p:cNvPr id="548" name="CustomShape 16"/>
          <p:cNvSpPr/>
          <p:nvPr/>
        </p:nvSpPr>
        <p:spPr>
          <a:xfrm>
            <a:off x="6804360" y="2277000"/>
            <a:ext cx="1007640" cy="5169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002060"/>
                </a:solidFill>
                <a:latin typeface="Arial"/>
              </a:rPr>
              <a:t>7 - 3</a:t>
            </a:r>
            <a:endParaRPr/>
          </a:p>
        </p:txBody>
      </p:sp>
      <p:sp>
        <p:nvSpPr>
          <p:cNvPr id="549" name="CustomShape 17"/>
          <p:cNvSpPr/>
          <p:nvPr/>
        </p:nvSpPr>
        <p:spPr>
          <a:xfrm>
            <a:off x="6804360" y="2944440"/>
            <a:ext cx="1007640" cy="5169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002060"/>
                </a:solidFill>
                <a:latin typeface="Arial"/>
              </a:rPr>
              <a:t>6 - 2</a:t>
            </a:r>
            <a:endParaRPr/>
          </a:p>
        </p:txBody>
      </p:sp>
      <p:sp>
        <p:nvSpPr>
          <p:cNvPr id="550" name="CustomShape 18"/>
          <p:cNvSpPr/>
          <p:nvPr/>
        </p:nvSpPr>
        <p:spPr>
          <a:xfrm>
            <a:off x="6804360" y="3615480"/>
            <a:ext cx="1007640" cy="5169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002060"/>
                </a:solidFill>
                <a:latin typeface="Arial"/>
              </a:rPr>
              <a:t>6 - 1</a:t>
            </a:r>
            <a:endParaRPr/>
          </a:p>
        </p:txBody>
      </p:sp>
      <p:sp>
        <p:nvSpPr>
          <p:cNvPr id="551" name="CustomShape 19"/>
          <p:cNvSpPr/>
          <p:nvPr/>
        </p:nvSpPr>
        <p:spPr>
          <a:xfrm>
            <a:off x="323640" y="869760"/>
            <a:ext cx="7344360" cy="82188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2400">
                <a:solidFill>
                  <a:srgbClr val="ff0000"/>
                </a:solidFill>
                <a:latin typeface="Arial"/>
              </a:rPr>
              <a:t>3. </a:t>
            </a:r>
            <a:r>
              <a:rPr lang="ru-RU" sz="2400">
                <a:solidFill>
                  <a:srgbClr val="002060"/>
                </a:solidFill>
                <a:latin typeface="Arial"/>
              </a:rPr>
              <a:t>Что изменяется в выражениях каждой строки? Сравни ( &gt;,  &lt;, =)</a:t>
            </a:r>
            <a:endParaRPr/>
          </a:p>
        </p:txBody>
      </p:sp>
      <p:sp>
        <p:nvSpPr>
          <p:cNvPr id="552" name="CustomShape 20"/>
          <p:cNvSpPr/>
          <p:nvPr/>
        </p:nvSpPr>
        <p:spPr>
          <a:xfrm>
            <a:off x="2053080" y="5589360"/>
            <a:ext cx="447480" cy="6390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bIns="45000" lIns="90000" rIns="90000" tIns="45000" wrap="none"/>
          <a:p>
            <a:r>
              <a:rPr lang="ru-RU" sz="3600">
                <a:solidFill>
                  <a:srgbClr val="ff0000"/>
                </a:solidFill>
                <a:latin typeface="Arial"/>
              </a:rPr>
              <a:t>&lt;</a:t>
            </a:r>
            <a:endParaRPr/>
          </a:p>
        </p:txBody>
      </p:sp>
      <p:sp>
        <p:nvSpPr>
          <p:cNvPr id="553" name="CustomShape 21"/>
          <p:cNvSpPr/>
          <p:nvPr/>
        </p:nvSpPr>
        <p:spPr>
          <a:xfrm>
            <a:off x="2968920" y="5591160"/>
            <a:ext cx="447480" cy="6390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bIns="45000" lIns="90000" rIns="90000" tIns="45000" wrap="none"/>
          <a:p>
            <a:r>
              <a:rPr lang="ru-RU" sz="3600">
                <a:solidFill>
                  <a:srgbClr val="ff0000"/>
                </a:solidFill>
                <a:latin typeface="Arial"/>
              </a:rPr>
              <a:t>=</a:t>
            </a:r>
            <a:endParaRPr/>
          </a:p>
        </p:txBody>
      </p:sp>
      <p:sp>
        <p:nvSpPr>
          <p:cNvPr id="554" name="CustomShape 22"/>
          <p:cNvSpPr/>
          <p:nvPr/>
        </p:nvSpPr>
        <p:spPr>
          <a:xfrm>
            <a:off x="1041480" y="5589360"/>
            <a:ext cx="573840" cy="6390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bIns="45000" lIns="90000" rIns="90000" tIns="45000" wrap="none"/>
          <a:p>
            <a:r>
              <a:rPr lang="ru-RU" sz="3600">
                <a:solidFill>
                  <a:srgbClr val="ff0000"/>
                </a:solidFill>
                <a:latin typeface="Arial"/>
              </a:rPr>
              <a:t> </a:t>
            </a:r>
            <a:r>
              <a:rPr lang="ru-RU" sz="3600">
                <a:solidFill>
                  <a:srgbClr val="ff0000"/>
                </a:solidFill>
                <a:latin typeface="Arial"/>
              </a:rPr>
              <a:t>&gt;</a:t>
            </a:r>
            <a:endParaRPr/>
          </a:p>
        </p:txBody>
      </p:sp>
      <p:sp>
        <p:nvSpPr>
          <p:cNvPr id="555" name="CustomShape 23"/>
          <p:cNvSpPr/>
          <p:nvPr/>
        </p:nvSpPr>
        <p:spPr>
          <a:xfrm>
            <a:off x="179640" y="44640"/>
            <a:ext cx="5688360" cy="5169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ff0000"/>
                </a:solidFill>
                <a:latin typeface="Times New Roman"/>
              </a:rPr>
              <a:t>Урок 40. Слагаемое, сумма</a:t>
            </a:r>
            <a:endParaRPr/>
          </a:p>
        </p:txBody>
      </p:sp>
      <p:sp>
        <p:nvSpPr>
          <p:cNvPr id="556" name="CustomShape 24"/>
          <p:cNvSpPr/>
          <p:nvPr/>
        </p:nvSpPr>
        <p:spPr>
          <a:xfrm>
            <a:off x="7103880" y="76680"/>
            <a:ext cx="1957680" cy="3952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2000">
                <a:solidFill>
                  <a:srgbClr val="7030a0"/>
                </a:solidFill>
                <a:latin typeface="Times New Roman"/>
              </a:rPr>
              <a:t>МАТЕМАТИКА</a:t>
            </a:r>
            <a:endParaRPr/>
          </a:p>
        </p:txBody>
      </p:sp>
      <p:sp>
        <p:nvSpPr>
          <p:cNvPr id="557" name="CustomShape 25"/>
          <p:cNvSpPr/>
          <p:nvPr/>
        </p:nvSpPr>
        <p:spPr>
          <a:xfrm>
            <a:off x="309600" y="4365000"/>
            <a:ext cx="8732880" cy="913320"/>
          </a:xfrm>
          <a:prstGeom prst="rect">
            <a:avLst/>
          </a:prstGeom>
        </p:spPr>
        <p:txBody>
          <a:bodyPr bIns="45000" lIns="90000" rIns="90000" tIns="45000"/>
          <a:p>
            <a:r>
              <a:rPr i="1" lang="ru-RU">
                <a:solidFill>
                  <a:srgbClr val="ff0000"/>
                </a:solidFill>
                <a:latin typeface="Times New Roman"/>
                <a:ea typeface="Times New Roman"/>
              </a:rPr>
              <a:t>Внимание!</a:t>
            </a:r>
            <a:endParaRPr/>
          </a:p>
          <a:p>
            <a:r>
              <a:rPr i="1" lang="ru-RU">
                <a:solidFill>
                  <a:srgbClr val="0070c0"/>
                </a:solidFill>
                <a:latin typeface="Times New Roman"/>
                <a:ea typeface="Times New Roman"/>
              </a:rPr>
              <a:t>Данное задание можно выполнять интерактивно.  Во время демонстрации навести курсор на  нужную фигуру </a:t>
            </a:r>
            <a:r>
              <a:rPr i="1" lang="ru-RU">
                <a:solidFill>
                  <a:srgbClr val="ff0000"/>
                </a:solidFill>
                <a:latin typeface="Times New Roman"/>
                <a:ea typeface="Times New Roman"/>
              </a:rPr>
              <a:t>до появления ладошки. Кликнуть!  </a:t>
            </a:r>
            <a:endParaRPr/>
          </a:p>
        </p:txBody>
      </p:sp>
      <p:sp>
        <p:nvSpPr>
          <p:cNvPr id="558" name="CustomShape 26"/>
          <p:cNvSpPr/>
          <p:nvPr/>
        </p:nvSpPr>
        <p:spPr>
          <a:xfrm>
            <a:off x="2104560" y="2925000"/>
            <a:ext cx="447480" cy="6390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bIns="45000" lIns="90000" rIns="90000" tIns="45000" wrap="none"/>
          <a:p>
            <a:r>
              <a:rPr lang="ru-RU" sz="3600">
                <a:solidFill>
                  <a:srgbClr val="ff0000"/>
                </a:solidFill>
                <a:latin typeface="Arial"/>
              </a:rPr>
              <a:t>&lt;</a:t>
            </a:r>
            <a:endParaRPr/>
          </a:p>
        </p:txBody>
      </p:sp>
      <p:sp>
        <p:nvSpPr>
          <p:cNvPr id="559" name="CustomShape 27"/>
          <p:cNvSpPr/>
          <p:nvPr/>
        </p:nvSpPr>
        <p:spPr>
          <a:xfrm>
            <a:off x="2054520" y="2206440"/>
            <a:ext cx="447480" cy="6390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bIns="45000" lIns="90000" rIns="90000" tIns="45000" wrap="none"/>
          <a:p>
            <a:r>
              <a:rPr lang="ru-RU" sz="3600">
                <a:solidFill>
                  <a:srgbClr val="ff0000"/>
                </a:solidFill>
                <a:latin typeface="&lt;/pro"/>
              </a:rPr>
              <a:t>=</a:t>
            </a:r>
            <a:endParaRPr/>
          </a:p>
        </p:txBody>
      </p:sp>
      <p:sp>
        <p:nvSpPr>
          <p:cNvPr id="560" name="CustomShape 28"/>
          <p:cNvSpPr/>
          <p:nvPr/>
        </p:nvSpPr>
        <p:spPr>
          <a:xfrm>
            <a:off x="2104560" y="3501000"/>
            <a:ext cx="447480" cy="6390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bIns="45000" lIns="90000" rIns="90000" tIns="45000" wrap="none"/>
          <a:p>
            <a:r>
              <a:rPr lang="ru-RU" sz="3600">
                <a:solidFill>
                  <a:srgbClr val="ff0000"/>
                </a:solidFill>
                <a:latin typeface="Arial"/>
              </a:rPr>
              <a:t>&lt;</a:t>
            </a:r>
            <a:endParaRPr/>
          </a:p>
        </p:txBody>
      </p:sp>
      <p:sp>
        <p:nvSpPr>
          <p:cNvPr id="561" name="CustomShape 29"/>
          <p:cNvSpPr/>
          <p:nvPr/>
        </p:nvSpPr>
        <p:spPr>
          <a:xfrm>
            <a:off x="6137280" y="2205000"/>
            <a:ext cx="447480" cy="6390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bIns="45000" lIns="90000" rIns="90000" tIns="45000" wrap="none"/>
          <a:p>
            <a:r>
              <a:rPr lang="ru-RU" sz="3600">
                <a:solidFill>
                  <a:srgbClr val="ff0000"/>
                </a:solidFill>
                <a:latin typeface="Arial"/>
              </a:rPr>
              <a:t>&gt;</a:t>
            </a:r>
            <a:endParaRPr/>
          </a:p>
        </p:txBody>
      </p:sp>
    </p:spTree>
  </p:cSld>
  <p:timing>
    <p:tnLst>
      <p:par>
        <p:cTn dur="indefinite" id="462" nodeType="tmRoot" restart="never">
          <p:childTnLst>
            <p:seq>
              <p:cTn dur="indefinite" id="463" nodeType="mainSeq">
                <p:childTnLst>
                  <p:par>
                    <p:cTn fill="hold" id="464">
                      <p:stCondLst>
                        <p:cond delay="indefinite"/>
                      </p:stCondLst>
                      <p:childTnLst>
                        <p:par>
                          <p:cTn fill="hold" id="465">
                            <p:stCondLst>
                              <p:cond delay="0"/>
                            </p:stCondLst>
                            <p:childTnLst>
                              <p:par>
                                <p:cTn fill="hold" id="466" nodeType="clickEffect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dur="1000" fill="hold" id="467"/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68" nodeType="withEffect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dur="1000" fill="hold" id="469"/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70" nodeType="withEffect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dur="1000" fill="hold" id="471"/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72" nodeType="withEffect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dur="1000" fill="hold" id="473"/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74">
                      <p:stCondLst>
                        <p:cond delay="indefinite"/>
                      </p:stCondLst>
                      <p:childTnLst>
                        <p:par>
                          <p:cTn fill="hold" id="475">
                            <p:stCondLst>
                              <p:cond delay="0"/>
                            </p:stCondLst>
                            <p:childTnLst>
                              <p:par>
                                <p:cTn fill="hold" id="476" nodeType="clickEffect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dur="1000" fill="hold" id="477"/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fill="hold" id="478" nodeType="interactiveSeq" restart="whenNotActive">
                <p:childTnLst>
                  <p:par>
                    <p:cTn fill="hold" id="479">
                      <p:stCondLst/>
                      <p:childTnLst>
                        <p:par>
                          <p:cTn fill="hold" id="480">
                            <p:stCondLst>
                              <p:cond delay="0"/>
                            </p:stCondLst>
                            <p:childTnLst>
                              <p:par>
                                <p:cTn fill="hold" id="481" nodeType="clickEffect" presetClass="path" presetID="64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CustomShape 1"/>
          <p:cNvSpPr/>
          <p:nvPr/>
        </p:nvSpPr>
        <p:spPr>
          <a:xfrm>
            <a:off x="971640" y="2277000"/>
            <a:ext cx="1007640" cy="5169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002060"/>
                </a:solidFill>
                <a:latin typeface="Arial"/>
              </a:rPr>
              <a:t>2 + 4 </a:t>
            </a:r>
            <a:endParaRPr/>
          </a:p>
        </p:txBody>
      </p:sp>
      <p:sp>
        <p:nvSpPr>
          <p:cNvPr id="563" name="CustomShape 2"/>
          <p:cNvSpPr/>
          <p:nvPr/>
        </p:nvSpPr>
        <p:spPr>
          <a:xfrm>
            <a:off x="971640" y="2967480"/>
            <a:ext cx="1007640" cy="5169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002060"/>
                </a:solidFill>
                <a:latin typeface="Arial"/>
              </a:rPr>
              <a:t>2 + 4 </a:t>
            </a:r>
            <a:endParaRPr/>
          </a:p>
        </p:txBody>
      </p:sp>
      <p:sp>
        <p:nvSpPr>
          <p:cNvPr id="564" name="CustomShape 3"/>
          <p:cNvSpPr/>
          <p:nvPr/>
        </p:nvSpPr>
        <p:spPr>
          <a:xfrm>
            <a:off x="971640" y="3615480"/>
            <a:ext cx="1007640" cy="5169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002060"/>
                </a:solidFill>
                <a:latin typeface="Arial"/>
              </a:rPr>
              <a:t>1 + 2 </a:t>
            </a:r>
            <a:endParaRPr/>
          </a:p>
        </p:txBody>
      </p:sp>
      <p:sp>
        <p:nvSpPr>
          <p:cNvPr id="565" name="CustomShape 4"/>
          <p:cNvSpPr/>
          <p:nvPr/>
        </p:nvSpPr>
        <p:spPr>
          <a:xfrm>
            <a:off x="2555640" y="2277000"/>
            <a:ext cx="1007640" cy="5169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002060"/>
                </a:solidFill>
                <a:latin typeface="Arial"/>
              </a:rPr>
              <a:t>4 + 2</a:t>
            </a:r>
            <a:endParaRPr/>
          </a:p>
        </p:txBody>
      </p:sp>
      <p:sp>
        <p:nvSpPr>
          <p:cNvPr id="566" name="CustomShape 5"/>
          <p:cNvSpPr/>
          <p:nvPr/>
        </p:nvSpPr>
        <p:spPr>
          <a:xfrm>
            <a:off x="2555640" y="2967480"/>
            <a:ext cx="1007640" cy="5169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002060"/>
                </a:solidFill>
                <a:latin typeface="Arial"/>
              </a:rPr>
              <a:t>2 + 5</a:t>
            </a:r>
            <a:endParaRPr/>
          </a:p>
        </p:txBody>
      </p:sp>
      <p:sp>
        <p:nvSpPr>
          <p:cNvPr id="567" name="CustomShape 6"/>
          <p:cNvSpPr/>
          <p:nvPr/>
        </p:nvSpPr>
        <p:spPr>
          <a:xfrm>
            <a:off x="2555640" y="3615480"/>
            <a:ext cx="1007640" cy="5169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002060"/>
                </a:solidFill>
                <a:latin typeface="Arial"/>
              </a:rPr>
              <a:t>2 + 3</a:t>
            </a:r>
            <a:endParaRPr/>
          </a:p>
        </p:txBody>
      </p:sp>
      <p:sp>
        <p:nvSpPr>
          <p:cNvPr id="568" name="CustomShape 7"/>
          <p:cNvSpPr/>
          <p:nvPr/>
        </p:nvSpPr>
        <p:spPr>
          <a:xfrm>
            <a:off x="2087640" y="2277000"/>
            <a:ext cx="395640" cy="522720"/>
          </a:xfrm>
          <a:prstGeom prst="rect">
            <a:avLst/>
          </a:prstGeom>
          <a:ln>
            <a:solidFill>
              <a:srgbClr val="0070c0"/>
            </a:solidFill>
          </a:ln>
        </p:spPr>
      </p:sp>
      <p:sp>
        <p:nvSpPr>
          <p:cNvPr id="569" name="CustomShape 8"/>
          <p:cNvSpPr/>
          <p:nvPr/>
        </p:nvSpPr>
        <p:spPr>
          <a:xfrm>
            <a:off x="2123640" y="2967480"/>
            <a:ext cx="395640" cy="522720"/>
          </a:xfrm>
          <a:prstGeom prst="rect">
            <a:avLst/>
          </a:prstGeom>
          <a:ln>
            <a:solidFill>
              <a:srgbClr val="0070c0"/>
            </a:solidFill>
          </a:ln>
        </p:spPr>
      </p:sp>
      <p:sp>
        <p:nvSpPr>
          <p:cNvPr id="570" name="CustomShape 9"/>
          <p:cNvSpPr/>
          <p:nvPr/>
        </p:nvSpPr>
        <p:spPr>
          <a:xfrm>
            <a:off x="2123640" y="3615480"/>
            <a:ext cx="395640" cy="522720"/>
          </a:xfrm>
          <a:prstGeom prst="rect">
            <a:avLst/>
          </a:prstGeom>
          <a:ln>
            <a:solidFill>
              <a:srgbClr val="0070c0"/>
            </a:solidFill>
          </a:ln>
        </p:spPr>
      </p:sp>
      <p:sp>
        <p:nvSpPr>
          <p:cNvPr id="571" name="CustomShape 10"/>
          <p:cNvSpPr/>
          <p:nvPr/>
        </p:nvSpPr>
        <p:spPr>
          <a:xfrm>
            <a:off x="5148000" y="2277000"/>
            <a:ext cx="1007640" cy="5169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002060"/>
                </a:solidFill>
                <a:latin typeface="Arial"/>
              </a:rPr>
              <a:t>7 - 2</a:t>
            </a:r>
            <a:endParaRPr/>
          </a:p>
        </p:txBody>
      </p:sp>
      <p:sp>
        <p:nvSpPr>
          <p:cNvPr id="572" name="CustomShape 11"/>
          <p:cNvSpPr/>
          <p:nvPr/>
        </p:nvSpPr>
        <p:spPr>
          <a:xfrm>
            <a:off x="6120000" y="2277000"/>
            <a:ext cx="395640" cy="522720"/>
          </a:xfrm>
          <a:prstGeom prst="rect">
            <a:avLst/>
          </a:prstGeom>
          <a:ln>
            <a:solidFill>
              <a:srgbClr val="0070c0"/>
            </a:solidFill>
          </a:ln>
        </p:spPr>
      </p:sp>
      <p:sp>
        <p:nvSpPr>
          <p:cNvPr id="573" name="CustomShape 12"/>
          <p:cNvSpPr/>
          <p:nvPr/>
        </p:nvSpPr>
        <p:spPr>
          <a:xfrm>
            <a:off x="6156000" y="2944440"/>
            <a:ext cx="395640" cy="522720"/>
          </a:xfrm>
          <a:prstGeom prst="rect">
            <a:avLst/>
          </a:prstGeom>
          <a:ln>
            <a:solidFill>
              <a:srgbClr val="0070c0"/>
            </a:solidFill>
          </a:ln>
        </p:spPr>
      </p:sp>
      <p:sp>
        <p:nvSpPr>
          <p:cNvPr id="574" name="CustomShape 13"/>
          <p:cNvSpPr/>
          <p:nvPr/>
        </p:nvSpPr>
        <p:spPr>
          <a:xfrm>
            <a:off x="6156000" y="3615480"/>
            <a:ext cx="395640" cy="522720"/>
          </a:xfrm>
          <a:prstGeom prst="rect">
            <a:avLst/>
          </a:prstGeom>
          <a:ln>
            <a:solidFill>
              <a:srgbClr val="0070c0"/>
            </a:solidFill>
          </a:ln>
        </p:spPr>
      </p:sp>
      <p:sp>
        <p:nvSpPr>
          <p:cNvPr id="575" name="CustomShape 14"/>
          <p:cNvSpPr/>
          <p:nvPr/>
        </p:nvSpPr>
        <p:spPr>
          <a:xfrm>
            <a:off x="5148000" y="2944440"/>
            <a:ext cx="1007640" cy="5169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002060"/>
                </a:solidFill>
                <a:latin typeface="Arial"/>
              </a:rPr>
              <a:t>7 - 2</a:t>
            </a:r>
            <a:endParaRPr/>
          </a:p>
        </p:txBody>
      </p:sp>
      <p:sp>
        <p:nvSpPr>
          <p:cNvPr id="576" name="CustomShape 15"/>
          <p:cNvSpPr/>
          <p:nvPr/>
        </p:nvSpPr>
        <p:spPr>
          <a:xfrm>
            <a:off x="5148000" y="3615480"/>
            <a:ext cx="1007640" cy="5169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002060"/>
                </a:solidFill>
                <a:latin typeface="Arial"/>
              </a:rPr>
              <a:t>7 - 2</a:t>
            </a:r>
            <a:endParaRPr/>
          </a:p>
        </p:txBody>
      </p:sp>
      <p:sp>
        <p:nvSpPr>
          <p:cNvPr id="577" name="CustomShape 16"/>
          <p:cNvSpPr/>
          <p:nvPr/>
        </p:nvSpPr>
        <p:spPr>
          <a:xfrm>
            <a:off x="6804360" y="2277000"/>
            <a:ext cx="1007640" cy="5169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002060"/>
                </a:solidFill>
                <a:latin typeface="Arial"/>
              </a:rPr>
              <a:t>7 - 3</a:t>
            </a:r>
            <a:endParaRPr/>
          </a:p>
        </p:txBody>
      </p:sp>
      <p:sp>
        <p:nvSpPr>
          <p:cNvPr id="578" name="CustomShape 17"/>
          <p:cNvSpPr/>
          <p:nvPr/>
        </p:nvSpPr>
        <p:spPr>
          <a:xfrm>
            <a:off x="6804360" y="2944440"/>
            <a:ext cx="1007640" cy="5169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002060"/>
                </a:solidFill>
                <a:latin typeface="Arial"/>
              </a:rPr>
              <a:t>6 - 2</a:t>
            </a:r>
            <a:endParaRPr/>
          </a:p>
        </p:txBody>
      </p:sp>
      <p:sp>
        <p:nvSpPr>
          <p:cNvPr id="579" name="CustomShape 18"/>
          <p:cNvSpPr/>
          <p:nvPr/>
        </p:nvSpPr>
        <p:spPr>
          <a:xfrm>
            <a:off x="6836760" y="3615480"/>
            <a:ext cx="1007640" cy="5169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002060"/>
                </a:solidFill>
                <a:latin typeface="Arial"/>
              </a:rPr>
              <a:t>6 - 1</a:t>
            </a:r>
            <a:endParaRPr/>
          </a:p>
        </p:txBody>
      </p:sp>
      <p:sp>
        <p:nvSpPr>
          <p:cNvPr id="580" name="CustomShape 19"/>
          <p:cNvSpPr/>
          <p:nvPr/>
        </p:nvSpPr>
        <p:spPr>
          <a:xfrm>
            <a:off x="323640" y="869760"/>
            <a:ext cx="7344360" cy="82188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2400">
                <a:solidFill>
                  <a:srgbClr val="ff0000"/>
                </a:solidFill>
                <a:latin typeface="Arial"/>
              </a:rPr>
              <a:t>3. </a:t>
            </a:r>
            <a:r>
              <a:rPr lang="ru-RU" sz="2400">
                <a:solidFill>
                  <a:srgbClr val="002060"/>
                </a:solidFill>
                <a:latin typeface="Arial"/>
              </a:rPr>
              <a:t>Что изменяется в выражениях каждой строки? Сравни ( &gt;,  &lt;, =)</a:t>
            </a:r>
            <a:endParaRPr/>
          </a:p>
        </p:txBody>
      </p:sp>
      <p:sp>
        <p:nvSpPr>
          <p:cNvPr id="581" name="CustomShape 20"/>
          <p:cNvSpPr/>
          <p:nvPr/>
        </p:nvSpPr>
        <p:spPr>
          <a:xfrm>
            <a:off x="2053080" y="5589360"/>
            <a:ext cx="447480" cy="6390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bIns="45000" lIns="90000" rIns="90000" tIns="45000" wrap="none"/>
          <a:p>
            <a:r>
              <a:rPr lang="ru-RU" sz="3600">
                <a:solidFill>
                  <a:srgbClr val="ff0000"/>
                </a:solidFill>
                <a:latin typeface="Arial"/>
              </a:rPr>
              <a:t>&lt;</a:t>
            </a:r>
            <a:endParaRPr/>
          </a:p>
        </p:txBody>
      </p:sp>
      <p:sp>
        <p:nvSpPr>
          <p:cNvPr id="582" name="CustomShape 21"/>
          <p:cNvSpPr/>
          <p:nvPr/>
        </p:nvSpPr>
        <p:spPr>
          <a:xfrm>
            <a:off x="2968920" y="5591160"/>
            <a:ext cx="447480" cy="6390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bIns="45000" lIns="90000" rIns="90000" tIns="45000" wrap="none"/>
          <a:p>
            <a:r>
              <a:rPr lang="ru-RU" sz="3600">
                <a:solidFill>
                  <a:srgbClr val="ff0000"/>
                </a:solidFill>
                <a:latin typeface="Arial"/>
              </a:rPr>
              <a:t>=</a:t>
            </a:r>
            <a:endParaRPr/>
          </a:p>
        </p:txBody>
      </p:sp>
      <p:sp>
        <p:nvSpPr>
          <p:cNvPr id="583" name="CustomShape 22"/>
          <p:cNvSpPr/>
          <p:nvPr/>
        </p:nvSpPr>
        <p:spPr>
          <a:xfrm>
            <a:off x="179640" y="44640"/>
            <a:ext cx="5688360" cy="5169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ff0000"/>
                </a:solidFill>
                <a:latin typeface="Times New Roman"/>
              </a:rPr>
              <a:t>Урок 40. Слагаемое, сумма</a:t>
            </a:r>
            <a:endParaRPr/>
          </a:p>
        </p:txBody>
      </p:sp>
      <p:sp>
        <p:nvSpPr>
          <p:cNvPr id="584" name="CustomShape 23"/>
          <p:cNvSpPr/>
          <p:nvPr/>
        </p:nvSpPr>
        <p:spPr>
          <a:xfrm>
            <a:off x="7103880" y="76680"/>
            <a:ext cx="1957680" cy="3952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2000">
                <a:solidFill>
                  <a:srgbClr val="7030a0"/>
                </a:solidFill>
                <a:latin typeface="Times New Roman"/>
              </a:rPr>
              <a:t>МАТЕМАТИКА</a:t>
            </a:r>
            <a:endParaRPr/>
          </a:p>
        </p:txBody>
      </p:sp>
      <p:sp>
        <p:nvSpPr>
          <p:cNvPr id="585" name="CustomShape 24"/>
          <p:cNvSpPr/>
          <p:nvPr/>
        </p:nvSpPr>
        <p:spPr>
          <a:xfrm>
            <a:off x="309600" y="4365000"/>
            <a:ext cx="8732880" cy="913320"/>
          </a:xfrm>
          <a:prstGeom prst="rect">
            <a:avLst/>
          </a:prstGeom>
        </p:spPr>
        <p:txBody>
          <a:bodyPr bIns="45000" lIns="90000" rIns="90000" tIns="45000"/>
          <a:p>
            <a:r>
              <a:rPr i="1" lang="ru-RU">
                <a:solidFill>
                  <a:srgbClr val="ff0000"/>
                </a:solidFill>
                <a:latin typeface="Times New Roman"/>
                <a:ea typeface="Times New Roman"/>
              </a:rPr>
              <a:t>Внимание!</a:t>
            </a:r>
            <a:endParaRPr/>
          </a:p>
          <a:p>
            <a:r>
              <a:rPr i="1" lang="ru-RU">
                <a:solidFill>
                  <a:srgbClr val="0070c0"/>
                </a:solidFill>
                <a:latin typeface="Times New Roman"/>
                <a:ea typeface="Times New Roman"/>
              </a:rPr>
              <a:t>Данное задание можно выполнять интерактивно.  Во время демонстрации навести курсор на  нужную фигуру </a:t>
            </a:r>
            <a:r>
              <a:rPr i="1" lang="ru-RU">
                <a:solidFill>
                  <a:srgbClr val="ff0000"/>
                </a:solidFill>
                <a:latin typeface="Times New Roman"/>
                <a:ea typeface="Times New Roman"/>
              </a:rPr>
              <a:t>до появления ладошки. Кликнуть!  </a:t>
            </a:r>
            <a:endParaRPr/>
          </a:p>
        </p:txBody>
      </p:sp>
      <p:sp>
        <p:nvSpPr>
          <p:cNvPr id="586" name="CustomShape 25"/>
          <p:cNvSpPr/>
          <p:nvPr/>
        </p:nvSpPr>
        <p:spPr>
          <a:xfrm>
            <a:off x="2104560" y="2925000"/>
            <a:ext cx="447480" cy="6390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bIns="45000" lIns="90000" rIns="90000" tIns="45000" wrap="none"/>
          <a:p>
            <a:r>
              <a:rPr lang="ru-RU" sz="3600">
                <a:solidFill>
                  <a:srgbClr val="ff0000"/>
                </a:solidFill>
                <a:latin typeface="Arial"/>
              </a:rPr>
              <a:t>&lt;</a:t>
            </a:r>
            <a:endParaRPr/>
          </a:p>
        </p:txBody>
      </p:sp>
      <p:sp>
        <p:nvSpPr>
          <p:cNvPr id="587" name="CustomShape 26"/>
          <p:cNvSpPr/>
          <p:nvPr/>
        </p:nvSpPr>
        <p:spPr>
          <a:xfrm>
            <a:off x="2054520" y="2206440"/>
            <a:ext cx="447480" cy="6390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bIns="45000" lIns="90000" rIns="90000" tIns="45000" wrap="none"/>
          <a:p>
            <a:r>
              <a:rPr lang="ru-RU" sz="3600">
                <a:solidFill>
                  <a:srgbClr val="ff0000"/>
                </a:solidFill>
                <a:latin typeface="Arial"/>
              </a:rPr>
              <a:t>=</a:t>
            </a:r>
            <a:endParaRPr/>
          </a:p>
        </p:txBody>
      </p:sp>
      <p:sp>
        <p:nvSpPr>
          <p:cNvPr id="588" name="CustomShape 27"/>
          <p:cNvSpPr/>
          <p:nvPr/>
        </p:nvSpPr>
        <p:spPr>
          <a:xfrm>
            <a:off x="2104560" y="3501000"/>
            <a:ext cx="447480" cy="6390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bIns="45000" lIns="90000" rIns="90000" tIns="45000" wrap="none"/>
          <a:p>
            <a:r>
              <a:rPr lang="ru-RU" sz="3600">
                <a:solidFill>
                  <a:srgbClr val="ff0000"/>
                </a:solidFill>
                <a:latin typeface="Arial"/>
              </a:rPr>
              <a:t>&lt;</a:t>
            </a:r>
            <a:endParaRPr/>
          </a:p>
        </p:txBody>
      </p:sp>
      <p:sp>
        <p:nvSpPr>
          <p:cNvPr id="589" name="CustomShape 28"/>
          <p:cNvSpPr/>
          <p:nvPr/>
        </p:nvSpPr>
        <p:spPr>
          <a:xfrm>
            <a:off x="6137280" y="2205000"/>
            <a:ext cx="447480" cy="6390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bIns="45000" lIns="90000" rIns="90000" tIns="45000" wrap="none"/>
          <a:p>
            <a:r>
              <a:rPr lang="ru-RU" sz="3600">
                <a:solidFill>
                  <a:srgbClr val="ff0000"/>
                </a:solidFill>
                <a:latin typeface="Arial"/>
              </a:rPr>
              <a:t>&gt;</a:t>
            </a:r>
            <a:endParaRPr/>
          </a:p>
        </p:txBody>
      </p:sp>
      <p:sp>
        <p:nvSpPr>
          <p:cNvPr id="590" name="CustomShape 29"/>
          <p:cNvSpPr/>
          <p:nvPr/>
        </p:nvSpPr>
        <p:spPr>
          <a:xfrm>
            <a:off x="6158880" y="2853000"/>
            <a:ext cx="447480" cy="6390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bIns="45000" lIns="90000" rIns="90000" tIns="45000" wrap="none"/>
          <a:p>
            <a:r>
              <a:rPr lang="ru-RU" sz="3600">
                <a:solidFill>
                  <a:srgbClr val="ff0000"/>
                </a:solidFill>
                <a:latin typeface="Arial"/>
              </a:rPr>
              <a:t>&gt;</a:t>
            </a:r>
            <a:endParaRPr/>
          </a:p>
        </p:txBody>
      </p:sp>
    </p:spTree>
  </p:cSld>
  <p:timing>
    <p:tnLst>
      <p:par>
        <p:cTn dur="indefinite" id="482" nodeType="tmRoot" restart="never">
          <p:childTnLst>
            <p:seq>
              <p:cTn dur="indefinite" id="483" nodeType="mainSeq">
                <p:childTnLst>
                  <p:par>
                    <p:cTn fill="hold" id="484">
                      <p:stCondLst>
                        <p:cond delay="indefinite"/>
                      </p:stCondLst>
                      <p:childTnLst>
                        <p:par>
                          <p:cTn fill="hold" id="485">
                            <p:stCondLst>
                              <p:cond delay="0"/>
                            </p:stCondLst>
                            <p:childTnLst>
                              <p:par>
                                <p:cTn fill="hold" id="486" nodeType="clickEffect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dur="1000" fill="hold" id="487"/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88" nodeType="withEffect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dur="1000" fill="hold" id="489"/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90" nodeType="withEffect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dur="1000" fill="hold" id="491"/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fill="hold" id="492" nodeType="interactiveSeq" restart="whenNotActive">
                <p:childTnLst>
                  <p:par>
                    <p:cTn fill="hold" id="493">
                      <p:stCondLst/>
                      <p:childTnLst>
                        <p:par>
                          <p:cTn fill="hold" id="494">
                            <p:stCondLst>
                              <p:cond delay="0"/>
                            </p:stCondLst>
                            <p:childTnLst>
                              <p:par>
                                <p:cTn fill="hold" id="495" nodeType="clickEffect" presetClass="path" presetID="64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fill="hold" id="496" nodeType="interactiveSeq" restart="whenNotActive">
                <p:childTnLst>
                  <p:par>
                    <p:cTn fill="hold" id="497">
                      <p:stCondLst/>
                      <p:childTnLst>
                        <p:par>
                          <p:cTn fill="hold" id="498">
                            <p:stCondLst>
                              <p:cond delay="0"/>
                            </p:stCondLst>
                            <p:childTnLst>
                              <p:par>
                                <p:cTn fill="hold" id="499" nodeType="clickEffect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dur="1000" fill="hold" id="500"/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CustomShape 1"/>
          <p:cNvSpPr/>
          <p:nvPr/>
        </p:nvSpPr>
        <p:spPr>
          <a:xfrm>
            <a:off x="5761800" y="1723320"/>
            <a:ext cx="1151640" cy="51696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bIns="45000" lIns="90000" rIns="90000" tIns="45000"/>
          <a:p>
            <a:r>
              <a:rPr lang="ru-RU" sz="2800">
                <a:solidFill>
                  <a:srgbClr val="002060"/>
                </a:solidFill>
                <a:latin typeface="Arial"/>
              </a:rPr>
              <a:t>5 + 1</a:t>
            </a:r>
            <a:endParaRPr/>
          </a:p>
        </p:txBody>
      </p:sp>
      <p:sp>
        <p:nvSpPr>
          <p:cNvPr id="592" name="CustomShape 2"/>
          <p:cNvSpPr/>
          <p:nvPr/>
        </p:nvSpPr>
        <p:spPr>
          <a:xfrm>
            <a:off x="6229440" y="2476080"/>
            <a:ext cx="1115640" cy="51696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bIns="45000" lIns="90000" rIns="90000" tIns="45000"/>
          <a:p>
            <a:r>
              <a:rPr lang="ru-RU" sz="2800">
                <a:solidFill>
                  <a:srgbClr val="002060"/>
                </a:solidFill>
                <a:latin typeface="Arial"/>
              </a:rPr>
              <a:t>6 + 1</a:t>
            </a:r>
            <a:endParaRPr/>
          </a:p>
        </p:txBody>
      </p:sp>
      <p:sp>
        <p:nvSpPr>
          <p:cNvPr id="593" name="CustomShape 3"/>
          <p:cNvSpPr/>
          <p:nvPr/>
        </p:nvSpPr>
        <p:spPr>
          <a:xfrm>
            <a:off x="7345800" y="3231720"/>
            <a:ext cx="1115640" cy="51696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bIns="45000" lIns="90000" rIns="90000" tIns="45000"/>
          <a:p>
            <a:r>
              <a:rPr lang="ru-RU" sz="2800">
                <a:solidFill>
                  <a:srgbClr val="002060"/>
                </a:solidFill>
                <a:latin typeface="Arial"/>
              </a:rPr>
              <a:t>6 – 2 </a:t>
            </a:r>
            <a:endParaRPr/>
          </a:p>
        </p:txBody>
      </p:sp>
      <p:sp>
        <p:nvSpPr>
          <p:cNvPr id="594" name="CustomShape 4"/>
          <p:cNvSpPr/>
          <p:nvPr/>
        </p:nvSpPr>
        <p:spPr>
          <a:xfrm>
            <a:off x="611640" y="2174760"/>
            <a:ext cx="3813840" cy="1878840"/>
          </a:xfrm>
          <a:prstGeom prst="ellipse">
            <a:avLst/>
          </a:prstGeom>
          <a:gradFill>
            <a:gsLst>
              <a:gs pos="0">
                <a:srgbClr val="ffd89f"/>
              </a:gs>
              <a:gs pos="100000">
                <a:srgbClr val="fff2e2"/>
              </a:gs>
            </a:gsLst>
            <a:path path="circle"/>
          </a:gradFill>
          <a:ln w="11520">
            <a:solidFill>
              <a:srgbClr val="9a4936"/>
            </a:solidFill>
            <a:round/>
          </a:ln>
        </p:spPr>
      </p:sp>
      <p:pic>
        <p:nvPicPr>
          <p:cNvPr descr="" id="595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1058040" y="2789640"/>
            <a:ext cx="1256760" cy="1127160"/>
          </a:xfrm>
          <a:prstGeom prst="rect">
            <a:avLst/>
          </a:prstGeom>
        </p:spPr>
      </p:pic>
      <p:pic>
        <p:nvPicPr>
          <p:cNvPr descr="" id="596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463480" y="3490200"/>
            <a:ext cx="1256760" cy="1127160"/>
          </a:xfrm>
          <a:prstGeom prst="rect">
            <a:avLst/>
          </a:prstGeom>
        </p:spPr>
      </p:pic>
      <p:pic>
        <p:nvPicPr>
          <p:cNvPr descr="" id="597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2065320" y="2160000"/>
            <a:ext cx="1256760" cy="1127160"/>
          </a:xfrm>
          <a:prstGeom prst="rect">
            <a:avLst/>
          </a:prstGeom>
        </p:spPr>
      </p:pic>
      <p:pic>
        <p:nvPicPr>
          <p:cNvPr descr="" id="598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579600" y="3316320"/>
            <a:ext cx="1256040" cy="1127160"/>
          </a:xfrm>
          <a:prstGeom prst="rect">
            <a:avLst/>
          </a:prstGeom>
        </p:spPr>
      </p:pic>
      <p:pic>
        <p:nvPicPr>
          <p:cNvPr descr="" id="599" name="Picture 4"/>
          <p:cNvPicPr/>
          <p:nvPr/>
        </p:nvPicPr>
        <p:blipFill>
          <a:blip r:embed="rId5"/>
          <a:stretch>
            <a:fillRect/>
          </a:stretch>
        </p:blipFill>
        <p:spPr>
          <a:xfrm>
            <a:off x="1014480" y="1831680"/>
            <a:ext cx="1256040" cy="1127160"/>
          </a:xfrm>
          <a:prstGeom prst="rect">
            <a:avLst/>
          </a:prstGeom>
        </p:spPr>
      </p:pic>
      <p:pic>
        <p:nvPicPr>
          <p:cNvPr descr="" id="600" name="Picture 4"/>
          <p:cNvPicPr/>
          <p:nvPr/>
        </p:nvPicPr>
        <p:blipFill>
          <a:blip r:embed="rId6"/>
          <a:stretch>
            <a:fillRect/>
          </a:stretch>
        </p:blipFill>
        <p:spPr>
          <a:xfrm>
            <a:off x="3074400" y="1437120"/>
            <a:ext cx="1256040" cy="1127160"/>
          </a:xfrm>
          <a:prstGeom prst="rect">
            <a:avLst/>
          </a:prstGeom>
        </p:spPr>
      </p:pic>
      <p:sp>
        <p:nvSpPr>
          <p:cNvPr id="601" name="CustomShape 5"/>
          <p:cNvSpPr/>
          <p:nvPr/>
        </p:nvSpPr>
        <p:spPr>
          <a:xfrm>
            <a:off x="323640" y="761040"/>
            <a:ext cx="8749800" cy="45612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2400">
                <a:solidFill>
                  <a:srgbClr val="ff0000"/>
                </a:solidFill>
                <a:latin typeface="Arial"/>
              </a:rPr>
              <a:t>4. </a:t>
            </a:r>
            <a:r>
              <a:rPr lang="ru-RU" sz="2400">
                <a:solidFill>
                  <a:srgbClr val="002060"/>
                </a:solidFill>
                <a:latin typeface="Arial"/>
              </a:rPr>
              <a:t>Какие из этих выражений описывают рисунок Кати?</a:t>
            </a:r>
            <a:endParaRPr/>
          </a:p>
        </p:txBody>
      </p:sp>
      <p:sp>
        <p:nvSpPr>
          <p:cNvPr id="602" name="CustomShape 6"/>
          <p:cNvSpPr/>
          <p:nvPr/>
        </p:nvSpPr>
        <p:spPr>
          <a:xfrm>
            <a:off x="179640" y="44640"/>
            <a:ext cx="5688360" cy="5169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ff0000"/>
                </a:solidFill>
                <a:latin typeface="Times New Roman"/>
              </a:rPr>
              <a:t>Урок 40. Слагаемое, сумма</a:t>
            </a:r>
            <a:endParaRPr/>
          </a:p>
        </p:txBody>
      </p:sp>
      <p:sp>
        <p:nvSpPr>
          <p:cNvPr id="603" name="CustomShape 7"/>
          <p:cNvSpPr/>
          <p:nvPr/>
        </p:nvSpPr>
        <p:spPr>
          <a:xfrm>
            <a:off x="7103880" y="76680"/>
            <a:ext cx="1957680" cy="3952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2000">
                <a:solidFill>
                  <a:srgbClr val="7030a0"/>
                </a:solidFill>
                <a:latin typeface="Times New Roman"/>
              </a:rPr>
              <a:t>МАТЕМАТИКА</a:t>
            </a:r>
            <a:endParaRPr/>
          </a:p>
        </p:txBody>
      </p:sp>
      <p:sp>
        <p:nvSpPr>
          <p:cNvPr id="604" name="Line 8"/>
          <p:cNvSpPr/>
          <p:nvPr/>
        </p:nvSpPr>
        <p:spPr>
          <a:xfrm>
            <a:off x="5436000" y="1379520"/>
            <a:ext cx="0" cy="4785480"/>
          </a:xfrm>
          <a:prstGeom prst="line">
            <a:avLst/>
          </a:prstGeom>
          <a:ln w="28440">
            <a:solidFill>
              <a:srgbClr val="7030a0"/>
            </a:solidFill>
            <a:round/>
          </a:ln>
        </p:spPr>
      </p:sp>
      <p:pic>
        <p:nvPicPr>
          <p:cNvPr descr="" id="605" name="Picture 3"/>
          <p:cNvPicPr/>
          <p:nvPr/>
        </p:nvPicPr>
        <p:blipFill>
          <a:blip r:embed="rId7"/>
          <a:stretch>
            <a:fillRect/>
          </a:stretch>
        </p:blipFill>
        <p:spPr>
          <a:xfrm>
            <a:off x="3449160" y="2413800"/>
            <a:ext cx="1319040" cy="1197360"/>
          </a:xfrm>
          <a:prstGeom prst="rect">
            <a:avLst/>
          </a:prstGeom>
        </p:spPr>
      </p:pic>
      <p:sp>
        <p:nvSpPr>
          <p:cNvPr id="606" name="CustomShape 9"/>
          <p:cNvSpPr/>
          <p:nvPr/>
        </p:nvSpPr>
        <p:spPr>
          <a:xfrm>
            <a:off x="7702560" y="4030560"/>
            <a:ext cx="1151640" cy="51696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bIns="45000" lIns="90000" rIns="90000" tIns="45000"/>
          <a:p>
            <a:r>
              <a:rPr lang="ru-RU" sz="2800">
                <a:solidFill>
                  <a:srgbClr val="002060"/>
                </a:solidFill>
                <a:latin typeface="Arial"/>
              </a:rPr>
              <a:t>1 + 6</a:t>
            </a:r>
            <a:endParaRPr/>
          </a:p>
        </p:txBody>
      </p:sp>
      <p:sp>
        <p:nvSpPr>
          <p:cNvPr id="607" name="CustomShape 10"/>
          <p:cNvSpPr/>
          <p:nvPr/>
        </p:nvSpPr>
        <p:spPr>
          <a:xfrm>
            <a:off x="7633800" y="2246400"/>
            <a:ext cx="1115640" cy="51696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bIns="45000" lIns="90000" rIns="90000" tIns="45000"/>
          <a:p>
            <a:r>
              <a:rPr lang="ru-RU" sz="2800">
                <a:solidFill>
                  <a:srgbClr val="002060"/>
                </a:solidFill>
                <a:latin typeface="Arial"/>
              </a:rPr>
              <a:t>7 – 1 </a:t>
            </a:r>
            <a:endParaRPr/>
          </a:p>
        </p:txBody>
      </p:sp>
      <p:sp>
        <p:nvSpPr>
          <p:cNvPr id="608" name="CustomShape 11"/>
          <p:cNvSpPr/>
          <p:nvPr/>
        </p:nvSpPr>
        <p:spPr>
          <a:xfrm>
            <a:off x="5977800" y="3668760"/>
            <a:ext cx="1115640" cy="51696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bIns="45000" lIns="90000" rIns="90000" tIns="45000"/>
          <a:p>
            <a:r>
              <a:rPr lang="ru-RU" sz="2800">
                <a:solidFill>
                  <a:srgbClr val="002060"/>
                </a:solidFill>
                <a:latin typeface="Arial"/>
              </a:rPr>
              <a:t>7 – 6 </a:t>
            </a:r>
            <a:endParaRPr/>
          </a:p>
        </p:txBody>
      </p:sp>
      <p:sp>
        <p:nvSpPr>
          <p:cNvPr id="609" name="CustomShape 12"/>
          <p:cNvSpPr/>
          <p:nvPr/>
        </p:nvSpPr>
        <p:spPr>
          <a:xfrm>
            <a:off x="5436000" y="4618080"/>
            <a:ext cx="3606120" cy="1736280"/>
          </a:xfrm>
          <a:prstGeom prst="rect">
            <a:avLst/>
          </a:prstGeom>
        </p:spPr>
        <p:txBody>
          <a:bodyPr bIns="45000" lIns="90000" rIns="90000" tIns="45000"/>
          <a:p>
            <a:r>
              <a:rPr i="1" lang="ru-RU">
                <a:solidFill>
                  <a:srgbClr val="ff0000"/>
                </a:solidFill>
                <a:latin typeface="Times New Roman"/>
                <a:ea typeface="Times New Roman"/>
              </a:rPr>
              <a:t>Внимание!</a:t>
            </a:r>
            <a:endParaRPr/>
          </a:p>
          <a:p>
            <a:r>
              <a:rPr i="1" lang="ru-RU">
                <a:solidFill>
                  <a:srgbClr val="0070c0"/>
                </a:solidFill>
                <a:latin typeface="Times New Roman"/>
                <a:ea typeface="Times New Roman"/>
              </a:rPr>
              <a:t>Данное задание можно выполнять интерактивно.  Во время демонстрации навести курсор на  нужную фигуру </a:t>
            </a:r>
            <a:r>
              <a:rPr i="1" lang="ru-RU">
                <a:solidFill>
                  <a:srgbClr val="ff0000"/>
                </a:solidFill>
                <a:latin typeface="Times New Roman"/>
                <a:ea typeface="Times New Roman"/>
              </a:rPr>
              <a:t>до появления ладошки. Кликнуть!  </a:t>
            </a:r>
            <a:endParaRPr/>
          </a:p>
        </p:txBody>
      </p:sp>
    </p:spTree>
  </p:cSld>
  <p:timing>
    <p:tnLst>
      <p:par>
        <p:cTn dur="indefinite" id="501" nodeType="tmRoot" restart="never">
          <p:childTnLst>
            <p:seq>
              <p:cTn dur="indefinite" id="502" nodeType="mainSeq">
                <p:childTnLst>
                  <p:par>
                    <p:cTn fill="hold" id="503">
                      <p:stCondLst>
                        <p:cond delay="indefinite"/>
                      </p:stCondLst>
                      <p:childTnLst>
                        <p:par>
                          <p:cTn fill="hold" id="504">
                            <p:stCondLst>
                              <p:cond delay="0"/>
                            </p:stCondLst>
                            <p:childTnLst>
                              <p:par>
                                <p:cTn fill="hold" id="505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507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CustomShape 1"/>
          <p:cNvSpPr/>
          <p:nvPr/>
        </p:nvSpPr>
        <p:spPr>
          <a:xfrm>
            <a:off x="5761800" y="1723320"/>
            <a:ext cx="1151640" cy="51696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bIns="45000" lIns="90000" rIns="90000" tIns="45000"/>
          <a:p>
            <a:r>
              <a:rPr lang="ru-RU" sz="2800">
                <a:solidFill>
                  <a:srgbClr val="002060"/>
                </a:solidFill>
                <a:latin typeface="Arial"/>
              </a:rPr>
              <a:t>5 + 1</a:t>
            </a:r>
            <a:endParaRPr/>
          </a:p>
        </p:txBody>
      </p:sp>
      <p:sp>
        <p:nvSpPr>
          <p:cNvPr id="611" name="CustomShape 2"/>
          <p:cNvSpPr/>
          <p:nvPr/>
        </p:nvSpPr>
        <p:spPr>
          <a:xfrm>
            <a:off x="6229440" y="2476080"/>
            <a:ext cx="1115640" cy="51696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bIns="45000" lIns="90000" rIns="90000" tIns="45000"/>
          <a:p>
            <a:r>
              <a:rPr lang="ru-RU" sz="2800">
                <a:solidFill>
                  <a:srgbClr val="002060"/>
                </a:solidFill>
                <a:latin typeface="Arial"/>
              </a:rPr>
              <a:t>6 + 1</a:t>
            </a:r>
            <a:endParaRPr/>
          </a:p>
        </p:txBody>
      </p:sp>
      <p:sp>
        <p:nvSpPr>
          <p:cNvPr id="612" name="CustomShape 3"/>
          <p:cNvSpPr/>
          <p:nvPr/>
        </p:nvSpPr>
        <p:spPr>
          <a:xfrm>
            <a:off x="7345800" y="3231720"/>
            <a:ext cx="1115640" cy="51696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bIns="45000" lIns="90000" rIns="90000" tIns="45000"/>
          <a:p>
            <a:r>
              <a:rPr lang="ru-RU" sz="2800">
                <a:solidFill>
                  <a:srgbClr val="002060"/>
                </a:solidFill>
                <a:latin typeface="Arial"/>
              </a:rPr>
              <a:t>6 – 2 </a:t>
            </a:r>
            <a:endParaRPr/>
          </a:p>
        </p:txBody>
      </p:sp>
      <p:sp>
        <p:nvSpPr>
          <p:cNvPr id="613" name="CustomShape 4"/>
          <p:cNvSpPr/>
          <p:nvPr/>
        </p:nvSpPr>
        <p:spPr>
          <a:xfrm>
            <a:off x="611640" y="2174760"/>
            <a:ext cx="3813840" cy="1878840"/>
          </a:xfrm>
          <a:prstGeom prst="ellipse">
            <a:avLst/>
          </a:prstGeom>
          <a:gradFill>
            <a:gsLst>
              <a:gs pos="0">
                <a:srgbClr val="ffd89f"/>
              </a:gs>
              <a:gs pos="100000">
                <a:srgbClr val="fff2e2"/>
              </a:gs>
            </a:gsLst>
            <a:path path="circle"/>
          </a:gradFill>
          <a:ln w="11520">
            <a:solidFill>
              <a:srgbClr val="9a4936"/>
            </a:solidFill>
            <a:round/>
          </a:ln>
        </p:spPr>
      </p:sp>
      <p:pic>
        <p:nvPicPr>
          <p:cNvPr descr="" id="614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1058040" y="2789640"/>
            <a:ext cx="1256760" cy="1127160"/>
          </a:xfrm>
          <a:prstGeom prst="rect">
            <a:avLst/>
          </a:prstGeom>
        </p:spPr>
      </p:pic>
      <p:pic>
        <p:nvPicPr>
          <p:cNvPr descr="" id="61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463480" y="3490200"/>
            <a:ext cx="1256760" cy="1127160"/>
          </a:xfrm>
          <a:prstGeom prst="rect">
            <a:avLst/>
          </a:prstGeom>
        </p:spPr>
      </p:pic>
      <p:pic>
        <p:nvPicPr>
          <p:cNvPr descr="" id="616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2065320" y="2160000"/>
            <a:ext cx="1256760" cy="1127160"/>
          </a:xfrm>
          <a:prstGeom prst="rect">
            <a:avLst/>
          </a:prstGeom>
        </p:spPr>
      </p:pic>
      <p:pic>
        <p:nvPicPr>
          <p:cNvPr descr="" id="617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579600" y="3316320"/>
            <a:ext cx="1256040" cy="1127160"/>
          </a:xfrm>
          <a:prstGeom prst="rect">
            <a:avLst/>
          </a:prstGeom>
        </p:spPr>
      </p:pic>
      <p:pic>
        <p:nvPicPr>
          <p:cNvPr descr="" id="618" name="Picture 4"/>
          <p:cNvPicPr/>
          <p:nvPr/>
        </p:nvPicPr>
        <p:blipFill>
          <a:blip r:embed="rId5"/>
          <a:stretch>
            <a:fillRect/>
          </a:stretch>
        </p:blipFill>
        <p:spPr>
          <a:xfrm>
            <a:off x="1014480" y="1831680"/>
            <a:ext cx="1256040" cy="1127160"/>
          </a:xfrm>
          <a:prstGeom prst="rect">
            <a:avLst/>
          </a:prstGeom>
        </p:spPr>
      </p:pic>
      <p:pic>
        <p:nvPicPr>
          <p:cNvPr descr="" id="619" name="Picture 4"/>
          <p:cNvPicPr/>
          <p:nvPr/>
        </p:nvPicPr>
        <p:blipFill>
          <a:blip r:embed="rId6"/>
          <a:stretch>
            <a:fillRect/>
          </a:stretch>
        </p:blipFill>
        <p:spPr>
          <a:xfrm>
            <a:off x="3074400" y="1437120"/>
            <a:ext cx="1256040" cy="1127160"/>
          </a:xfrm>
          <a:prstGeom prst="rect">
            <a:avLst/>
          </a:prstGeom>
        </p:spPr>
      </p:pic>
      <p:sp>
        <p:nvSpPr>
          <p:cNvPr id="620" name="CustomShape 5"/>
          <p:cNvSpPr/>
          <p:nvPr/>
        </p:nvSpPr>
        <p:spPr>
          <a:xfrm>
            <a:off x="323640" y="761040"/>
            <a:ext cx="8749800" cy="45612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2400">
                <a:solidFill>
                  <a:srgbClr val="ff0000"/>
                </a:solidFill>
                <a:latin typeface="Arial"/>
              </a:rPr>
              <a:t>4. </a:t>
            </a:r>
            <a:r>
              <a:rPr lang="ru-RU" sz="2400">
                <a:solidFill>
                  <a:srgbClr val="002060"/>
                </a:solidFill>
                <a:latin typeface="Arial"/>
              </a:rPr>
              <a:t>Какие из этих выражений описывают рисунок Кати?</a:t>
            </a:r>
            <a:endParaRPr/>
          </a:p>
        </p:txBody>
      </p:sp>
      <p:sp>
        <p:nvSpPr>
          <p:cNvPr id="621" name="CustomShape 6"/>
          <p:cNvSpPr/>
          <p:nvPr/>
        </p:nvSpPr>
        <p:spPr>
          <a:xfrm>
            <a:off x="179640" y="44640"/>
            <a:ext cx="5688360" cy="5169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ff0000"/>
                </a:solidFill>
                <a:latin typeface="Times New Roman"/>
              </a:rPr>
              <a:t>Урок 40. Слагаемое, сумма</a:t>
            </a:r>
            <a:endParaRPr/>
          </a:p>
        </p:txBody>
      </p:sp>
      <p:sp>
        <p:nvSpPr>
          <p:cNvPr id="622" name="CustomShape 7"/>
          <p:cNvSpPr/>
          <p:nvPr/>
        </p:nvSpPr>
        <p:spPr>
          <a:xfrm>
            <a:off x="7103880" y="76680"/>
            <a:ext cx="1957680" cy="3952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2000">
                <a:solidFill>
                  <a:srgbClr val="7030a0"/>
                </a:solidFill>
                <a:latin typeface="Times New Roman"/>
              </a:rPr>
              <a:t>МАТЕМАТИКА</a:t>
            </a:r>
            <a:endParaRPr/>
          </a:p>
        </p:txBody>
      </p:sp>
      <p:sp>
        <p:nvSpPr>
          <p:cNvPr id="623" name="Line 8"/>
          <p:cNvSpPr/>
          <p:nvPr/>
        </p:nvSpPr>
        <p:spPr>
          <a:xfrm>
            <a:off x="5436000" y="1379520"/>
            <a:ext cx="0" cy="4785480"/>
          </a:xfrm>
          <a:prstGeom prst="line">
            <a:avLst/>
          </a:prstGeom>
          <a:ln w="28440">
            <a:solidFill>
              <a:srgbClr val="7030a0"/>
            </a:solidFill>
            <a:round/>
          </a:ln>
        </p:spPr>
      </p:sp>
      <p:pic>
        <p:nvPicPr>
          <p:cNvPr descr="" id="624" name="Picture 3"/>
          <p:cNvPicPr/>
          <p:nvPr/>
        </p:nvPicPr>
        <p:blipFill>
          <a:blip r:embed="rId7"/>
          <a:stretch>
            <a:fillRect/>
          </a:stretch>
        </p:blipFill>
        <p:spPr>
          <a:xfrm>
            <a:off x="3449160" y="2413800"/>
            <a:ext cx="1319040" cy="1197360"/>
          </a:xfrm>
          <a:prstGeom prst="rect">
            <a:avLst/>
          </a:prstGeom>
        </p:spPr>
      </p:pic>
      <p:sp>
        <p:nvSpPr>
          <p:cNvPr id="625" name="CustomShape 9"/>
          <p:cNvSpPr/>
          <p:nvPr/>
        </p:nvSpPr>
        <p:spPr>
          <a:xfrm>
            <a:off x="7702560" y="4030560"/>
            <a:ext cx="1151640" cy="51696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bIns="45000" lIns="90000" rIns="90000" tIns="45000"/>
          <a:p>
            <a:r>
              <a:rPr lang="ru-RU" sz="2800">
                <a:solidFill>
                  <a:srgbClr val="002060"/>
                </a:solidFill>
                <a:latin typeface="Arial"/>
              </a:rPr>
              <a:t>1 + 6</a:t>
            </a:r>
            <a:endParaRPr/>
          </a:p>
        </p:txBody>
      </p:sp>
      <p:sp>
        <p:nvSpPr>
          <p:cNvPr id="626" name="CustomShape 10"/>
          <p:cNvSpPr/>
          <p:nvPr/>
        </p:nvSpPr>
        <p:spPr>
          <a:xfrm>
            <a:off x="7633800" y="2246400"/>
            <a:ext cx="1115640" cy="51696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bIns="45000" lIns="90000" rIns="90000" tIns="45000"/>
          <a:p>
            <a:r>
              <a:rPr lang="ru-RU" sz="2800">
                <a:solidFill>
                  <a:srgbClr val="002060"/>
                </a:solidFill>
                <a:latin typeface="Arial"/>
              </a:rPr>
              <a:t>7 – 1 </a:t>
            </a:r>
            <a:endParaRPr/>
          </a:p>
        </p:txBody>
      </p:sp>
      <p:sp>
        <p:nvSpPr>
          <p:cNvPr id="627" name="CustomShape 11"/>
          <p:cNvSpPr/>
          <p:nvPr/>
        </p:nvSpPr>
        <p:spPr>
          <a:xfrm>
            <a:off x="5977800" y="3668760"/>
            <a:ext cx="1115640" cy="51696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bIns="45000" lIns="90000" rIns="90000" tIns="45000"/>
          <a:p>
            <a:r>
              <a:rPr lang="ru-RU" sz="2800">
                <a:solidFill>
                  <a:srgbClr val="002060"/>
                </a:solidFill>
                <a:latin typeface="Arial"/>
              </a:rPr>
              <a:t>7 – 6 </a:t>
            </a:r>
            <a:endParaRPr/>
          </a:p>
        </p:txBody>
      </p:sp>
      <p:sp>
        <p:nvSpPr>
          <p:cNvPr id="628" name="CustomShape 12"/>
          <p:cNvSpPr/>
          <p:nvPr/>
        </p:nvSpPr>
        <p:spPr>
          <a:xfrm>
            <a:off x="5436000" y="4618080"/>
            <a:ext cx="3606120" cy="1736280"/>
          </a:xfrm>
          <a:prstGeom prst="rect">
            <a:avLst/>
          </a:prstGeom>
        </p:spPr>
        <p:txBody>
          <a:bodyPr bIns="45000" lIns="90000" rIns="90000" tIns="45000"/>
          <a:p>
            <a:r>
              <a:rPr i="1" lang="ru-RU">
                <a:solidFill>
                  <a:srgbClr val="ff0000"/>
                </a:solidFill>
                <a:latin typeface="Times New Roman"/>
                <a:ea typeface="Times New Roman"/>
              </a:rPr>
              <a:t>Внимание!</a:t>
            </a:r>
            <a:endParaRPr/>
          </a:p>
          <a:p>
            <a:r>
              <a:rPr i="1" lang="ru-RU">
                <a:solidFill>
                  <a:srgbClr val="0070c0"/>
                </a:solidFill>
                <a:latin typeface="Times New Roman"/>
                <a:ea typeface="Times New Roman"/>
              </a:rPr>
              <a:t>Данное задание можно выполнять интерактивно.  Во время демонстрации навести курсор на  нужную фигуру </a:t>
            </a:r>
            <a:r>
              <a:rPr i="1" lang="ru-RU">
                <a:solidFill>
                  <a:srgbClr val="ff0000"/>
                </a:solidFill>
                <a:latin typeface="Times New Roman"/>
                <a:ea typeface="Times New Roman"/>
              </a:rPr>
              <a:t>до появления ладошки. Кликнуть!  </a:t>
            </a:r>
            <a:endParaRPr/>
          </a:p>
        </p:txBody>
      </p:sp>
    </p:spTree>
  </p:cSld>
  <p:timing>
    <p:tnLst>
      <p:par>
        <p:cTn dur="indefinite" id="508" nodeType="tmRoot" restart="never">
          <p:childTnLst>
            <p:seq>
              <p:cTn dur="indefinite" id="509" nodeType="mainSeq">
                <p:childTnLst>
                  <p:par>
                    <p:cTn fill="hold" id="510">
                      <p:stCondLst>
                        <p:cond delay="indefinite"/>
                      </p:stCondLst>
                      <p:childTnLst>
                        <p:par>
                          <p:cTn fill="hold" id="511">
                            <p:stCondLst>
                              <p:cond delay="0"/>
                            </p:stCondLst>
                            <p:childTnLst>
                              <p:par>
                                <p:cTn fill="hold" id="512" nodeType="click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2000" fill="hold" id="514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2000" fill="hold" id="515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16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2000" fill="hold" id="518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2000" fill="hold" id="519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20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2000" fill="hold" id="522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2000" fill="hold" id="523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24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2000" fill="hold" id="526"/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2000" fill="hold" id="527"/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28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2000" fill="hold" id="530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2000" fill="hold" id="531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32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2000" fill="hold" id="534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2000" fill="hold" id="535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36">
                      <p:stCondLst>
                        <p:cond delay="indefinite"/>
                      </p:stCondLst>
                      <p:childTnLst>
                        <p:par>
                          <p:cTn fill="hold" id="537">
                            <p:stCondLst>
                              <p:cond delay="0"/>
                            </p:stCondLst>
                            <p:childTnLst>
                              <p:par>
                                <p:cTn fill="hold" id="538" nodeType="click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540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541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fill="hold" id="542" nodeType="interactiveSeq" restart="whenNotActive">
                <p:childTnLst>
                  <p:par>
                    <p:cTn fill="hold" id="543">
                      <p:stCondLst/>
                      <p:childTnLst>
                        <p:par>
                          <p:cTn fill="hold" id="544">
                            <p:stCondLst>
                              <p:cond delay="0"/>
                            </p:stCondLst>
                            <p:childTnLst>
                              <p:par>
                                <p:cTn fill="hold" id="545" nodeType="clickEffect" presetClass="path" presetID="64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fill="hold" id="546" nodeType="interactiveSeq" restart="whenNotActive">
                <p:childTnLst>
                  <p:par>
                    <p:cTn fill="hold" id="547">
                      <p:stCondLst/>
                      <p:childTnLst>
                        <p:par>
                          <p:cTn fill="hold" id="548">
                            <p:stCondLst>
                              <p:cond delay="0"/>
                            </p:stCondLst>
                            <p:childTnLst>
                              <p:par>
                                <p:cTn fill="hold" id="549" nodeType="clickEffect" presetClass="emph" presetID="32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fill="hold" id="550" nodeType="interactiveSeq" restart="whenNotActive">
                <p:childTnLst>
                  <p:par>
                    <p:cTn fill="hold" id="551">
                      <p:stCondLst/>
                      <p:childTnLst>
                        <p:par>
                          <p:cTn fill="hold" id="552">
                            <p:stCondLst>
                              <p:cond delay="0"/>
                            </p:stCondLst>
                            <p:childTnLst>
                              <p:par>
                                <p:cTn fill="hold" id="553" nodeType="clickEffect" presetClass="emph" presetID="32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fill="hold" id="554" nodeType="interactiveSeq" restart="whenNotActive">
                <p:childTnLst>
                  <p:par>
                    <p:cTn fill="hold" id="555">
                      <p:stCondLst/>
                      <p:childTnLst>
                        <p:par>
                          <p:cTn fill="hold" id="556">
                            <p:stCondLst>
                              <p:cond delay="0"/>
                            </p:stCondLst>
                            <p:childTnLst>
                              <p:par>
                                <p:cTn fill="hold" id="557" nodeType="clickEffect" presetClass="emph" presetID="32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fill="hold" id="558" nodeType="interactiveSeq" restart="whenNotActive">
                <p:childTnLst>
                  <p:par>
                    <p:cTn fill="hold" id="559">
                      <p:stCondLst/>
                      <p:childTnLst>
                        <p:par>
                          <p:cTn fill="hold" id="560">
                            <p:stCondLst>
                              <p:cond delay="0"/>
                            </p:stCondLst>
                            <p:childTnLst>
                              <p:par>
                                <p:cTn fill="hold" id="561" nodeType="clickEffect" presetClass="emph" presetID="32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fill="hold" id="562" nodeType="interactiveSeq" restart="whenNotActive">
                <p:childTnLst>
                  <p:par>
                    <p:cTn fill="hold" id="563">
                      <p:stCondLst/>
                      <p:childTnLst>
                        <p:par>
                          <p:cTn fill="hold" id="564">
                            <p:stCondLst>
                              <p:cond delay="0"/>
                            </p:stCondLst>
                            <p:childTnLst>
                              <p:par>
                                <p:cTn fill="hold" id="565" nodeType="clickEffect" presetClass="emph" presetID="32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CustomShape 1"/>
          <p:cNvSpPr/>
          <p:nvPr/>
        </p:nvSpPr>
        <p:spPr>
          <a:xfrm>
            <a:off x="5761800" y="1723320"/>
            <a:ext cx="1151640" cy="51696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bIns="45000" lIns="90000" rIns="90000" tIns="45000"/>
          <a:p>
            <a:r>
              <a:rPr lang="ru-RU" sz="2800">
                <a:solidFill>
                  <a:srgbClr val="002060"/>
                </a:solidFill>
                <a:latin typeface="Arial"/>
              </a:rPr>
              <a:t>5 + 1</a:t>
            </a:r>
            <a:endParaRPr/>
          </a:p>
        </p:txBody>
      </p:sp>
      <p:sp>
        <p:nvSpPr>
          <p:cNvPr id="630" name="CustomShape 2"/>
          <p:cNvSpPr/>
          <p:nvPr/>
        </p:nvSpPr>
        <p:spPr>
          <a:xfrm>
            <a:off x="7702560" y="4030560"/>
            <a:ext cx="1151640" cy="51696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bIns="45000" lIns="90000" rIns="90000" tIns="45000"/>
          <a:p>
            <a:r>
              <a:rPr lang="ru-RU" sz="2800">
                <a:solidFill>
                  <a:srgbClr val="002060"/>
                </a:solidFill>
                <a:latin typeface="Arial"/>
              </a:rPr>
              <a:t>1 + 6</a:t>
            </a:r>
            <a:endParaRPr/>
          </a:p>
        </p:txBody>
      </p:sp>
      <p:sp>
        <p:nvSpPr>
          <p:cNvPr id="631" name="CustomShape 3"/>
          <p:cNvSpPr/>
          <p:nvPr/>
        </p:nvSpPr>
        <p:spPr>
          <a:xfrm>
            <a:off x="7633800" y="2246400"/>
            <a:ext cx="1115640" cy="51696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bIns="45000" lIns="90000" rIns="90000" tIns="45000"/>
          <a:p>
            <a:r>
              <a:rPr lang="ru-RU" sz="2800">
                <a:solidFill>
                  <a:srgbClr val="002060"/>
                </a:solidFill>
                <a:latin typeface="Arial"/>
              </a:rPr>
              <a:t>7 – 1 </a:t>
            </a:r>
            <a:endParaRPr/>
          </a:p>
        </p:txBody>
      </p:sp>
      <p:sp>
        <p:nvSpPr>
          <p:cNvPr id="632" name="CustomShape 4"/>
          <p:cNvSpPr/>
          <p:nvPr/>
        </p:nvSpPr>
        <p:spPr>
          <a:xfrm>
            <a:off x="7345800" y="3231720"/>
            <a:ext cx="1115640" cy="51696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bIns="45000" lIns="90000" rIns="90000" tIns="45000"/>
          <a:p>
            <a:r>
              <a:rPr lang="ru-RU" sz="2800">
                <a:solidFill>
                  <a:srgbClr val="002060"/>
                </a:solidFill>
                <a:latin typeface="Arial"/>
              </a:rPr>
              <a:t>6 – 2 </a:t>
            </a:r>
            <a:endParaRPr/>
          </a:p>
        </p:txBody>
      </p:sp>
      <p:sp>
        <p:nvSpPr>
          <p:cNvPr id="633" name="CustomShape 5"/>
          <p:cNvSpPr/>
          <p:nvPr/>
        </p:nvSpPr>
        <p:spPr>
          <a:xfrm>
            <a:off x="611640" y="2174760"/>
            <a:ext cx="3813840" cy="1878840"/>
          </a:xfrm>
          <a:prstGeom prst="ellipse">
            <a:avLst/>
          </a:prstGeom>
          <a:gradFill>
            <a:gsLst>
              <a:gs pos="0">
                <a:srgbClr val="ffd89f"/>
              </a:gs>
              <a:gs pos="100000">
                <a:srgbClr val="fff2e2"/>
              </a:gs>
            </a:gsLst>
            <a:path path="circle"/>
          </a:gradFill>
          <a:ln w="11520">
            <a:solidFill>
              <a:srgbClr val="9a4936"/>
            </a:solidFill>
            <a:round/>
          </a:ln>
        </p:spPr>
      </p:sp>
      <p:pic>
        <p:nvPicPr>
          <p:cNvPr descr="" id="634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1058040" y="2789640"/>
            <a:ext cx="1256760" cy="1127160"/>
          </a:xfrm>
          <a:prstGeom prst="rect">
            <a:avLst/>
          </a:prstGeom>
        </p:spPr>
      </p:pic>
      <p:pic>
        <p:nvPicPr>
          <p:cNvPr descr="" id="63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463480" y="3490200"/>
            <a:ext cx="1256760" cy="1127160"/>
          </a:xfrm>
          <a:prstGeom prst="rect">
            <a:avLst/>
          </a:prstGeom>
        </p:spPr>
      </p:pic>
      <p:pic>
        <p:nvPicPr>
          <p:cNvPr descr="" id="636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2065320" y="2160000"/>
            <a:ext cx="1256760" cy="1127160"/>
          </a:xfrm>
          <a:prstGeom prst="rect">
            <a:avLst/>
          </a:prstGeom>
        </p:spPr>
      </p:pic>
      <p:pic>
        <p:nvPicPr>
          <p:cNvPr descr="" id="637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579600" y="3316320"/>
            <a:ext cx="1256040" cy="1127160"/>
          </a:xfrm>
          <a:prstGeom prst="rect">
            <a:avLst/>
          </a:prstGeom>
        </p:spPr>
      </p:pic>
      <p:pic>
        <p:nvPicPr>
          <p:cNvPr descr="" id="638" name="Picture 4"/>
          <p:cNvPicPr/>
          <p:nvPr/>
        </p:nvPicPr>
        <p:blipFill>
          <a:blip r:embed="rId5"/>
          <a:stretch>
            <a:fillRect/>
          </a:stretch>
        </p:blipFill>
        <p:spPr>
          <a:xfrm>
            <a:off x="1014480" y="1831680"/>
            <a:ext cx="1256040" cy="1127160"/>
          </a:xfrm>
          <a:prstGeom prst="rect">
            <a:avLst/>
          </a:prstGeom>
        </p:spPr>
      </p:pic>
      <p:pic>
        <p:nvPicPr>
          <p:cNvPr descr="" id="639" name="Picture 4"/>
          <p:cNvPicPr/>
          <p:nvPr/>
        </p:nvPicPr>
        <p:blipFill>
          <a:blip r:embed="rId6"/>
          <a:stretch>
            <a:fillRect/>
          </a:stretch>
        </p:blipFill>
        <p:spPr>
          <a:xfrm>
            <a:off x="3074400" y="1437120"/>
            <a:ext cx="1256040" cy="1127160"/>
          </a:xfrm>
          <a:prstGeom prst="rect">
            <a:avLst/>
          </a:prstGeom>
        </p:spPr>
      </p:pic>
      <p:sp>
        <p:nvSpPr>
          <p:cNvPr id="640" name="CustomShape 6"/>
          <p:cNvSpPr/>
          <p:nvPr/>
        </p:nvSpPr>
        <p:spPr>
          <a:xfrm>
            <a:off x="323640" y="761040"/>
            <a:ext cx="8749800" cy="45612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2400">
                <a:solidFill>
                  <a:srgbClr val="ff0000"/>
                </a:solidFill>
                <a:latin typeface="Arial"/>
              </a:rPr>
              <a:t>4. </a:t>
            </a:r>
            <a:r>
              <a:rPr lang="ru-RU" sz="2400">
                <a:solidFill>
                  <a:srgbClr val="002060"/>
                </a:solidFill>
                <a:latin typeface="Arial"/>
              </a:rPr>
              <a:t>Какие из этих выражений описывают рисунок Кати?</a:t>
            </a:r>
            <a:endParaRPr/>
          </a:p>
        </p:txBody>
      </p:sp>
      <p:sp>
        <p:nvSpPr>
          <p:cNvPr id="641" name="CustomShape 7"/>
          <p:cNvSpPr/>
          <p:nvPr/>
        </p:nvSpPr>
        <p:spPr>
          <a:xfrm>
            <a:off x="179640" y="44640"/>
            <a:ext cx="5688360" cy="5169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ff0000"/>
                </a:solidFill>
                <a:latin typeface="Times New Roman"/>
              </a:rPr>
              <a:t>Урок 40. Слагаемое, сумма</a:t>
            </a:r>
            <a:endParaRPr/>
          </a:p>
        </p:txBody>
      </p:sp>
      <p:sp>
        <p:nvSpPr>
          <p:cNvPr id="642" name="CustomShape 8"/>
          <p:cNvSpPr/>
          <p:nvPr/>
        </p:nvSpPr>
        <p:spPr>
          <a:xfrm>
            <a:off x="7103880" y="76680"/>
            <a:ext cx="1957680" cy="3952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2000">
                <a:solidFill>
                  <a:srgbClr val="7030a0"/>
                </a:solidFill>
                <a:latin typeface="Times New Roman"/>
              </a:rPr>
              <a:t>МАТЕМАТИКА</a:t>
            </a:r>
            <a:endParaRPr/>
          </a:p>
        </p:txBody>
      </p:sp>
      <p:sp>
        <p:nvSpPr>
          <p:cNvPr id="643" name="Line 9"/>
          <p:cNvSpPr/>
          <p:nvPr/>
        </p:nvSpPr>
        <p:spPr>
          <a:xfrm>
            <a:off x="5436000" y="1379520"/>
            <a:ext cx="0" cy="4785480"/>
          </a:xfrm>
          <a:prstGeom prst="line">
            <a:avLst/>
          </a:prstGeom>
          <a:ln w="28440">
            <a:solidFill>
              <a:srgbClr val="7030a0"/>
            </a:solidFill>
            <a:round/>
          </a:ln>
        </p:spPr>
      </p:sp>
      <p:pic>
        <p:nvPicPr>
          <p:cNvPr descr="" id="644" name="Picture 3"/>
          <p:cNvPicPr/>
          <p:nvPr/>
        </p:nvPicPr>
        <p:blipFill>
          <a:blip r:embed="rId7"/>
          <a:stretch>
            <a:fillRect/>
          </a:stretch>
        </p:blipFill>
        <p:spPr>
          <a:xfrm>
            <a:off x="3449160" y="2413800"/>
            <a:ext cx="1319040" cy="1197360"/>
          </a:xfrm>
          <a:prstGeom prst="rect">
            <a:avLst/>
          </a:prstGeom>
        </p:spPr>
      </p:pic>
      <p:sp>
        <p:nvSpPr>
          <p:cNvPr id="645" name="CustomShape 10"/>
          <p:cNvSpPr/>
          <p:nvPr/>
        </p:nvSpPr>
        <p:spPr>
          <a:xfrm>
            <a:off x="5977800" y="3668760"/>
            <a:ext cx="1115640" cy="51696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bIns="45000" lIns="90000" rIns="90000" tIns="45000"/>
          <a:p>
            <a:r>
              <a:rPr lang="ru-RU" sz="2800">
                <a:solidFill>
                  <a:srgbClr val="002060"/>
                </a:solidFill>
                <a:latin typeface="Arial"/>
              </a:rPr>
              <a:t>7 – 6 </a:t>
            </a:r>
            <a:endParaRPr/>
          </a:p>
        </p:txBody>
      </p:sp>
      <p:sp>
        <p:nvSpPr>
          <p:cNvPr id="646" name="CustomShape 11"/>
          <p:cNvSpPr/>
          <p:nvPr/>
        </p:nvSpPr>
        <p:spPr>
          <a:xfrm>
            <a:off x="465120" y="4618080"/>
            <a:ext cx="1115640" cy="51696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bIns="45000" lIns="90000" rIns="90000" tIns="45000"/>
          <a:p>
            <a:r>
              <a:rPr lang="ru-RU" sz="2800">
                <a:solidFill>
                  <a:srgbClr val="002060"/>
                </a:solidFill>
                <a:latin typeface="Arial"/>
              </a:rPr>
              <a:t>6 + 1 </a:t>
            </a:r>
            <a:endParaRPr/>
          </a:p>
        </p:txBody>
      </p:sp>
      <p:sp>
        <p:nvSpPr>
          <p:cNvPr id="647" name="CustomShape 12"/>
          <p:cNvSpPr/>
          <p:nvPr/>
        </p:nvSpPr>
        <p:spPr>
          <a:xfrm>
            <a:off x="5436000" y="4618080"/>
            <a:ext cx="3606120" cy="1736280"/>
          </a:xfrm>
          <a:prstGeom prst="rect">
            <a:avLst/>
          </a:prstGeom>
        </p:spPr>
        <p:txBody>
          <a:bodyPr bIns="45000" lIns="90000" rIns="90000" tIns="45000"/>
          <a:p>
            <a:r>
              <a:rPr i="1" lang="ru-RU">
                <a:solidFill>
                  <a:srgbClr val="ff0000"/>
                </a:solidFill>
                <a:latin typeface="Times New Roman"/>
                <a:ea typeface="Times New Roman"/>
              </a:rPr>
              <a:t>Внимание!</a:t>
            </a:r>
            <a:endParaRPr/>
          </a:p>
          <a:p>
            <a:r>
              <a:rPr i="1" lang="ru-RU">
                <a:solidFill>
                  <a:srgbClr val="0070c0"/>
                </a:solidFill>
                <a:latin typeface="Times New Roman"/>
                <a:ea typeface="Times New Roman"/>
              </a:rPr>
              <a:t>Данное задание можно выполнять интерактивно.  Во время демонстрации навести курсор на  нужную фигуру </a:t>
            </a:r>
            <a:r>
              <a:rPr i="1" lang="ru-RU">
                <a:solidFill>
                  <a:srgbClr val="ff0000"/>
                </a:solidFill>
                <a:latin typeface="Times New Roman"/>
                <a:ea typeface="Times New Roman"/>
              </a:rPr>
              <a:t>до появления ладошки. Кликнуть!  </a:t>
            </a:r>
            <a:endParaRPr/>
          </a:p>
        </p:txBody>
      </p:sp>
    </p:spTree>
  </p:cSld>
  <p:timing>
    <p:tnLst>
      <p:par>
        <p:cTn dur="indefinite" id="566" nodeType="tmRoot" restart="never">
          <p:childTnLst>
            <p:seq>
              <p:cTn dur="indefinite" id="567" nodeType="mainSeq">
                <p:childTnLst>
                  <p:par>
                    <p:cTn fill="hold" id="568">
                      <p:stCondLst>
                        <p:cond delay="indefinite"/>
                      </p:stCondLst>
                      <p:childTnLst>
                        <p:par>
                          <p:cTn fill="hold" id="569">
                            <p:stCondLst>
                              <p:cond delay="0"/>
                            </p:stCondLst>
                            <p:childTnLst>
                              <p:par>
                                <p:cTn fill="hold" id="570" nodeType="click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2000" fill="hold" id="572"/>
                                        <p:tgtEl>
                                          <p:spTgt spid="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2000" fill="hold" id="573"/>
                                        <p:tgtEl>
                                          <p:spTgt spid="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74">
                      <p:stCondLst>
                        <p:cond delay="indefinite"/>
                      </p:stCondLst>
                      <p:childTnLst>
                        <p:par>
                          <p:cTn fill="hold" id="575">
                            <p:stCondLst>
                              <p:cond delay="0"/>
                            </p:stCondLst>
                            <p:childTnLst>
                              <p:par>
                                <p:cTn fill="hold" id="576" nodeType="click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2000" fill="hold" id="578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2000" fill="hold" id="579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80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2000" fill="hold" id="582"/>
                                        <p:tgtEl>
                                          <p:spTgt spid="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2000" fill="hold" id="583"/>
                                        <p:tgtEl>
                                          <p:spTgt spid="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84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2000" fill="hold" id="586"/>
                                        <p:tgtEl>
                                          <p:spTgt spid="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2000" fill="hold" id="587"/>
                                        <p:tgtEl>
                                          <p:spTgt spid="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88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2000" fill="hold" id="590"/>
                                        <p:tgtEl>
                                          <p:spTgt spid="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2000" fill="hold" id="591"/>
                                        <p:tgtEl>
                                          <p:spTgt spid="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92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2000" fill="hold" id="594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2000" fill="hold" id="595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96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2000" fill="hold" id="598"/>
                                        <p:tgtEl>
                                          <p:spTgt spid="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2000" fill="hold" id="599"/>
                                        <p:tgtEl>
                                          <p:spTgt spid="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fill="hold" id="600" nodeType="interactiveSeq" restart="whenNotActive">
                <p:childTnLst>
                  <p:par>
                    <p:cTn fill="hold" id="601">
                      <p:stCondLst/>
                      <p:childTnLst>
                        <p:par>
                          <p:cTn fill="hold" id="602">
                            <p:stCondLst>
                              <p:cond delay="0"/>
                            </p:stCondLst>
                            <p:childTnLst>
                              <p:par>
                                <p:cTn fill="hold" id="603" nodeType="clickEffect" presetClass="path" presetID="64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fill="hold" id="604" nodeType="interactiveSeq" restart="whenNotActive">
                <p:childTnLst>
                  <p:par>
                    <p:cTn fill="hold" id="605">
                      <p:stCondLst/>
                      <p:childTnLst>
                        <p:par>
                          <p:cTn fill="hold" id="606">
                            <p:stCondLst>
                              <p:cond delay="0"/>
                            </p:stCondLst>
                            <p:childTnLst>
                              <p:par>
                                <p:cTn fill="hold" id="607" nodeType="clickEffect" presetClass="emph" presetID="32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fill="hold" id="608" nodeType="interactiveSeq" restart="whenNotActive">
                <p:childTnLst>
                  <p:par>
                    <p:cTn fill="hold" id="609">
                      <p:stCondLst/>
                      <p:childTnLst>
                        <p:par>
                          <p:cTn fill="hold" id="610">
                            <p:stCondLst>
                              <p:cond delay="0"/>
                            </p:stCondLst>
                            <p:childTnLst>
                              <p:par>
                                <p:cTn fill="hold" id="611" nodeType="clickEffect" presetClass="emph" presetID="32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fill="hold" id="612" nodeType="interactiveSeq" restart="whenNotActive">
                <p:childTnLst>
                  <p:par>
                    <p:cTn fill="hold" id="613">
                      <p:stCondLst/>
                      <p:childTnLst>
                        <p:par>
                          <p:cTn fill="hold" id="614">
                            <p:stCondLst>
                              <p:cond delay="0"/>
                            </p:stCondLst>
                            <p:childTnLst>
                              <p:par>
                                <p:cTn fill="hold" id="615" nodeType="clickEffect" presetClass="emph" presetID="32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fill="hold" id="616" nodeType="interactiveSeq" restart="whenNotActive">
                <p:childTnLst>
                  <p:par>
                    <p:cTn fill="hold" id="617">
                      <p:stCondLst/>
                      <p:childTnLst>
                        <p:par>
                          <p:cTn fill="hold" id="618">
                            <p:stCondLst>
                              <p:cond delay="0"/>
                            </p:stCondLst>
                            <p:childTnLst>
                              <p:par>
                                <p:cTn fill="hold" id="619" nodeType="clickEffect" presetClass="emph" presetID="32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CustomShape 1"/>
          <p:cNvSpPr/>
          <p:nvPr/>
        </p:nvSpPr>
        <p:spPr>
          <a:xfrm>
            <a:off x="5761800" y="1723320"/>
            <a:ext cx="1151640" cy="51696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bIns="45000" lIns="90000" rIns="90000" tIns="45000"/>
          <a:p>
            <a:r>
              <a:rPr lang="ru-RU" sz="2800">
                <a:solidFill>
                  <a:srgbClr val="002060"/>
                </a:solidFill>
                <a:latin typeface="Arial"/>
              </a:rPr>
              <a:t>5 + 1</a:t>
            </a:r>
            <a:endParaRPr/>
          </a:p>
        </p:txBody>
      </p:sp>
      <p:sp>
        <p:nvSpPr>
          <p:cNvPr id="649" name="CustomShape 2"/>
          <p:cNvSpPr/>
          <p:nvPr/>
        </p:nvSpPr>
        <p:spPr>
          <a:xfrm>
            <a:off x="405360" y="5281920"/>
            <a:ext cx="1151640" cy="51696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bIns="45000" lIns="90000" rIns="90000" tIns="45000"/>
          <a:p>
            <a:r>
              <a:rPr lang="ru-RU" sz="2800">
                <a:solidFill>
                  <a:srgbClr val="002060"/>
                </a:solidFill>
                <a:latin typeface="Arial"/>
              </a:rPr>
              <a:t>1 + 6</a:t>
            </a:r>
            <a:endParaRPr/>
          </a:p>
        </p:txBody>
      </p:sp>
      <p:sp>
        <p:nvSpPr>
          <p:cNvPr id="650" name="CustomShape 3"/>
          <p:cNvSpPr/>
          <p:nvPr/>
        </p:nvSpPr>
        <p:spPr>
          <a:xfrm>
            <a:off x="7633800" y="2246400"/>
            <a:ext cx="1115640" cy="51696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bIns="45000" lIns="90000" rIns="90000" tIns="45000"/>
          <a:p>
            <a:r>
              <a:rPr lang="ru-RU" sz="2800">
                <a:solidFill>
                  <a:srgbClr val="002060"/>
                </a:solidFill>
                <a:latin typeface="Arial"/>
              </a:rPr>
              <a:t>7 – 1 </a:t>
            </a:r>
            <a:endParaRPr/>
          </a:p>
        </p:txBody>
      </p:sp>
      <p:sp>
        <p:nvSpPr>
          <p:cNvPr id="651" name="CustomShape 4"/>
          <p:cNvSpPr/>
          <p:nvPr/>
        </p:nvSpPr>
        <p:spPr>
          <a:xfrm>
            <a:off x="7345800" y="3231720"/>
            <a:ext cx="1115640" cy="51696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bIns="45000" lIns="90000" rIns="90000" tIns="45000"/>
          <a:p>
            <a:r>
              <a:rPr lang="ru-RU" sz="2800">
                <a:solidFill>
                  <a:srgbClr val="002060"/>
                </a:solidFill>
                <a:latin typeface="Arial"/>
              </a:rPr>
              <a:t>6 – 2 </a:t>
            </a:r>
            <a:endParaRPr/>
          </a:p>
        </p:txBody>
      </p:sp>
      <p:sp>
        <p:nvSpPr>
          <p:cNvPr id="652" name="CustomShape 5"/>
          <p:cNvSpPr/>
          <p:nvPr/>
        </p:nvSpPr>
        <p:spPr>
          <a:xfrm>
            <a:off x="611640" y="2174760"/>
            <a:ext cx="3813840" cy="1878840"/>
          </a:xfrm>
          <a:prstGeom prst="ellipse">
            <a:avLst/>
          </a:prstGeom>
          <a:gradFill>
            <a:gsLst>
              <a:gs pos="0">
                <a:srgbClr val="ffd89f"/>
              </a:gs>
              <a:gs pos="100000">
                <a:srgbClr val="fff2e2"/>
              </a:gs>
            </a:gsLst>
            <a:path path="circle"/>
          </a:gradFill>
          <a:ln w="11520">
            <a:solidFill>
              <a:srgbClr val="9a4936"/>
            </a:solidFill>
            <a:round/>
          </a:ln>
        </p:spPr>
      </p:sp>
      <p:pic>
        <p:nvPicPr>
          <p:cNvPr descr="" id="653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1058040" y="2789640"/>
            <a:ext cx="1256760" cy="1127160"/>
          </a:xfrm>
          <a:prstGeom prst="rect">
            <a:avLst/>
          </a:prstGeom>
        </p:spPr>
      </p:pic>
      <p:pic>
        <p:nvPicPr>
          <p:cNvPr descr="" id="654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463480" y="3490200"/>
            <a:ext cx="1256760" cy="1127160"/>
          </a:xfrm>
          <a:prstGeom prst="rect">
            <a:avLst/>
          </a:prstGeom>
        </p:spPr>
      </p:pic>
      <p:pic>
        <p:nvPicPr>
          <p:cNvPr descr="" id="65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2065320" y="2160000"/>
            <a:ext cx="1256760" cy="1127160"/>
          </a:xfrm>
          <a:prstGeom prst="rect">
            <a:avLst/>
          </a:prstGeom>
        </p:spPr>
      </p:pic>
      <p:pic>
        <p:nvPicPr>
          <p:cNvPr descr="" id="656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579600" y="3316320"/>
            <a:ext cx="1256040" cy="1127160"/>
          </a:xfrm>
          <a:prstGeom prst="rect">
            <a:avLst/>
          </a:prstGeom>
        </p:spPr>
      </p:pic>
      <p:pic>
        <p:nvPicPr>
          <p:cNvPr descr="" id="657" name="Picture 4"/>
          <p:cNvPicPr/>
          <p:nvPr/>
        </p:nvPicPr>
        <p:blipFill>
          <a:blip r:embed="rId5"/>
          <a:stretch>
            <a:fillRect/>
          </a:stretch>
        </p:blipFill>
        <p:spPr>
          <a:xfrm>
            <a:off x="1014480" y="1831680"/>
            <a:ext cx="1256040" cy="1127160"/>
          </a:xfrm>
          <a:prstGeom prst="rect">
            <a:avLst/>
          </a:prstGeom>
        </p:spPr>
      </p:pic>
      <p:pic>
        <p:nvPicPr>
          <p:cNvPr descr="" id="658" name="Picture 4"/>
          <p:cNvPicPr/>
          <p:nvPr/>
        </p:nvPicPr>
        <p:blipFill>
          <a:blip r:embed="rId6"/>
          <a:stretch>
            <a:fillRect/>
          </a:stretch>
        </p:blipFill>
        <p:spPr>
          <a:xfrm>
            <a:off x="3074400" y="1437120"/>
            <a:ext cx="1256040" cy="1127160"/>
          </a:xfrm>
          <a:prstGeom prst="rect">
            <a:avLst/>
          </a:prstGeom>
        </p:spPr>
      </p:pic>
      <p:sp>
        <p:nvSpPr>
          <p:cNvPr id="659" name="CustomShape 6"/>
          <p:cNvSpPr/>
          <p:nvPr/>
        </p:nvSpPr>
        <p:spPr>
          <a:xfrm>
            <a:off x="323640" y="761040"/>
            <a:ext cx="8749800" cy="45612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2400">
                <a:solidFill>
                  <a:srgbClr val="ff0000"/>
                </a:solidFill>
                <a:latin typeface="Arial"/>
              </a:rPr>
              <a:t>4. </a:t>
            </a:r>
            <a:r>
              <a:rPr lang="ru-RU" sz="2400">
                <a:solidFill>
                  <a:srgbClr val="002060"/>
                </a:solidFill>
                <a:latin typeface="Arial"/>
              </a:rPr>
              <a:t>Какие из этих выражений описывают рисунок Кати?</a:t>
            </a:r>
            <a:endParaRPr/>
          </a:p>
        </p:txBody>
      </p:sp>
      <p:sp>
        <p:nvSpPr>
          <p:cNvPr id="660" name="CustomShape 7"/>
          <p:cNvSpPr/>
          <p:nvPr/>
        </p:nvSpPr>
        <p:spPr>
          <a:xfrm>
            <a:off x="179640" y="44640"/>
            <a:ext cx="5688360" cy="5169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ff0000"/>
                </a:solidFill>
                <a:latin typeface="Times New Roman"/>
              </a:rPr>
              <a:t>Урок 40. Слагаемое, сумма</a:t>
            </a:r>
            <a:endParaRPr/>
          </a:p>
        </p:txBody>
      </p:sp>
      <p:sp>
        <p:nvSpPr>
          <p:cNvPr id="661" name="CustomShape 8"/>
          <p:cNvSpPr/>
          <p:nvPr/>
        </p:nvSpPr>
        <p:spPr>
          <a:xfrm>
            <a:off x="7103880" y="76680"/>
            <a:ext cx="1957680" cy="3952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2000">
                <a:solidFill>
                  <a:srgbClr val="7030a0"/>
                </a:solidFill>
                <a:latin typeface="Times New Roman"/>
              </a:rPr>
              <a:t>МАТЕМАТИКА</a:t>
            </a:r>
            <a:endParaRPr/>
          </a:p>
        </p:txBody>
      </p:sp>
      <p:sp>
        <p:nvSpPr>
          <p:cNvPr id="662" name="Line 9"/>
          <p:cNvSpPr/>
          <p:nvPr/>
        </p:nvSpPr>
        <p:spPr>
          <a:xfrm>
            <a:off x="5436000" y="1379520"/>
            <a:ext cx="0" cy="4785480"/>
          </a:xfrm>
          <a:prstGeom prst="line">
            <a:avLst/>
          </a:prstGeom>
          <a:ln w="28440">
            <a:solidFill>
              <a:srgbClr val="7030a0"/>
            </a:solidFill>
            <a:round/>
          </a:ln>
        </p:spPr>
      </p:sp>
      <p:pic>
        <p:nvPicPr>
          <p:cNvPr descr="" id="663" name="Picture 3"/>
          <p:cNvPicPr/>
          <p:nvPr/>
        </p:nvPicPr>
        <p:blipFill>
          <a:blip r:embed="rId7"/>
          <a:stretch>
            <a:fillRect/>
          </a:stretch>
        </p:blipFill>
        <p:spPr>
          <a:xfrm>
            <a:off x="3449160" y="2413800"/>
            <a:ext cx="1319040" cy="1197360"/>
          </a:xfrm>
          <a:prstGeom prst="rect">
            <a:avLst/>
          </a:prstGeom>
        </p:spPr>
      </p:pic>
      <p:sp>
        <p:nvSpPr>
          <p:cNvPr id="664" name="CustomShape 10"/>
          <p:cNvSpPr/>
          <p:nvPr/>
        </p:nvSpPr>
        <p:spPr>
          <a:xfrm>
            <a:off x="5977800" y="3668760"/>
            <a:ext cx="1115640" cy="51696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bIns="45000" lIns="90000" rIns="90000" tIns="45000"/>
          <a:p>
            <a:r>
              <a:rPr lang="ru-RU" sz="2800">
                <a:solidFill>
                  <a:srgbClr val="002060"/>
                </a:solidFill>
                <a:latin typeface="Arial"/>
              </a:rPr>
              <a:t>7 – 6 </a:t>
            </a:r>
            <a:endParaRPr/>
          </a:p>
        </p:txBody>
      </p:sp>
      <p:sp>
        <p:nvSpPr>
          <p:cNvPr id="665" name="CustomShape 11"/>
          <p:cNvSpPr/>
          <p:nvPr/>
        </p:nvSpPr>
        <p:spPr>
          <a:xfrm>
            <a:off x="5436000" y="4618080"/>
            <a:ext cx="3606120" cy="1736280"/>
          </a:xfrm>
          <a:prstGeom prst="rect">
            <a:avLst/>
          </a:prstGeom>
        </p:spPr>
        <p:txBody>
          <a:bodyPr bIns="45000" lIns="90000" rIns="90000" tIns="45000"/>
          <a:p>
            <a:r>
              <a:rPr i="1" lang="ru-RU">
                <a:solidFill>
                  <a:srgbClr val="ff0000"/>
                </a:solidFill>
                <a:latin typeface="Times New Roman"/>
                <a:ea typeface="Times New Roman"/>
              </a:rPr>
              <a:t>Внимание!</a:t>
            </a:r>
            <a:endParaRPr/>
          </a:p>
          <a:p>
            <a:r>
              <a:rPr i="1" lang="ru-RU">
                <a:solidFill>
                  <a:srgbClr val="0070c0"/>
                </a:solidFill>
                <a:latin typeface="Times New Roman"/>
                <a:ea typeface="Times New Roman"/>
              </a:rPr>
              <a:t>Данное задание можно выполнять интерактивно.  Во время демонстрации навести курсор на  нужную фигуру </a:t>
            </a:r>
            <a:r>
              <a:rPr i="1" lang="ru-RU">
                <a:solidFill>
                  <a:srgbClr val="ff0000"/>
                </a:solidFill>
                <a:latin typeface="Times New Roman"/>
                <a:ea typeface="Times New Roman"/>
              </a:rPr>
              <a:t>до появления ладошки. Кликнуть!  </a:t>
            </a:r>
            <a:endParaRPr/>
          </a:p>
        </p:txBody>
      </p:sp>
      <p:sp>
        <p:nvSpPr>
          <p:cNvPr id="666" name="CustomShape 12"/>
          <p:cNvSpPr/>
          <p:nvPr/>
        </p:nvSpPr>
        <p:spPr>
          <a:xfrm>
            <a:off x="465120" y="4618080"/>
            <a:ext cx="1115640" cy="51696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bIns="45000" lIns="90000" rIns="90000" tIns="45000"/>
          <a:p>
            <a:r>
              <a:rPr lang="ru-RU" sz="2800">
                <a:solidFill>
                  <a:srgbClr val="002060"/>
                </a:solidFill>
                <a:latin typeface="Arial"/>
              </a:rPr>
              <a:t>6 + 1 </a:t>
            </a:r>
            <a:endParaRPr/>
          </a:p>
        </p:txBody>
      </p:sp>
    </p:spTree>
  </p:cSld>
  <p:timing>
    <p:tnLst>
      <p:par>
        <p:cTn dur="indefinite" id="620" nodeType="tmRoot" restart="never">
          <p:childTnLst>
            <p:seq>
              <p:cTn dur="indefinite" id="621" nodeType="mainSeq">
                <p:childTnLst>
                  <p:par>
                    <p:cTn fill="hold" id="622">
                      <p:stCondLst>
                        <p:cond delay="indefinite"/>
                      </p:stCondLst>
                      <p:childTnLst>
                        <p:par>
                          <p:cTn fill="hold" id="623">
                            <p:stCondLst>
                              <p:cond delay="0"/>
                            </p:stCondLst>
                            <p:childTnLst>
                              <p:par>
                                <p:cTn fill="hold" id="624" nodeType="clickEffect" presetClass="exit" presetID="2" presetSubtype="9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dur="1000" fill="freeze" id="625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freeze" id="626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627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fill="hold" id="628" nodeType="interactiveSeq" restart="whenNotActive">
                <p:childTnLst>
                  <p:par>
                    <p:cTn fill="hold" id="629">
                      <p:stCondLst/>
                      <p:childTnLst>
                        <p:par>
                          <p:cTn fill="hold" id="630">
                            <p:stCondLst>
                              <p:cond delay="0"/>
                            </p:stCondLst>
                            <p:childTnLst>
                              <p:par>
                                <p:cTn fill="hold" id="631" nodeType="clickEffect" presetClass="path" presetID="35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fill="hold" id="632" nodeType="interactiveSeq" restart="whenNotActive">
                <p:childTnLst>
                  <p:par>
                    <p:cTn fill="hold" id="633">
                      <p:stCondLst/>
                      <p:childTnLst>
                        <p:par>
                          <p:cTn fill="hold" id="634">
                            <p:stCondLst>
                              <p:cond delay="0"/>
                            </p:stCondLst>
                            <p:childTnLst>
                              <p:par>
                                <p:cTn fill="hold" id="635" nodeType="clickEffect" presetClass="emph" presetID="32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fill="hold" id="636" nodeType="interactiveSeq" restart="whenNotActive">
                <p:childTnLst>
                  <p:par>
                    <p:cTn fill="hold" id="637">
                      <p:stCondLst/>
                      <p:childTnLst>
                        <p:par>
                          <p:cTn fill="hold" id="638">
                            <p:stCondLst>
                              <p:cond delay="0"/>
                            </p:stCondLst>
                            <p:childTnLst>
                              <p:par>
                                <p:cTn fill="hold" id="639" nodeType="clickEffect" presetClass="emph" presetID="32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fill="hold" id="640" nodeType="interactiveSeq" restart="whenNotActive">
                <p:childTnLst>
                  <p:par>
                    <p:cTn fill="hold" id="641">
                      <p:stCondLst/>
                      <p:childTnLst>
                        <p:par>
                          <p:cTn fill="hold" id="642">
                            <p:stCondLst>
                              <p:cond delay="0"/>
                            </p:stCondLst>
                            <p:childTnLst>
                              <p:par>
                                <p:cTn fill="hold" id="643" nodeType="clickEffect" presetClass="emph" presetID="32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CustomShape 1"/>
          <p:cNvSpPr/>
          <p:nvPr/>
        </p:nvSpPr>
        <p:spPr>
          <a:xfrm>
            <a:off x="179640" y="44640"/>
            <a:ext cx="4178880" cy="5169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ff0000"/>
                </a:solidFill>
                <a:latin typeface="Times New Roman"/>
              </a:rPr>
              <a:t>Урок 40 Слагаемое, сумма</a:t>
            </a:r>
            <a:endParaRPr/>
          </a:p>
        </p:txBody>
      </p:sp>
      <p:sp>
        <p:nvSpPr>
          <p:cNvPr id="67" name="CustomShape 2"/>
          <p:cNvSpPr/>
          <p:nvPr/>
        </p:nvSpPr>
        <p:spPr>
          <a:xfrm>
            <a:off x="4744800" y="2252160"/>
            <a:ext cx="846360" cy="7606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4400">
                <a:solidFill>
                  <a:srgbClr val="002060"/>
                </a:solidFill>
                <a:latin typeface="Arial"/>
              </a:rPr>
              <a:t>=  </a:t>
            </a:r>
            <a:endParaRPr/>
          </a:p>
        </p:txBody>
      </p:sp>
      <p:sp>
        <p:nvSpPr>
          <p:cNvPr id="68" name="CustomShape 3"/>
          <p:cNvSpPr/>
          <p:nvPr/>
        </p:nvSpPr>
        <p:spPr>
          <a:xfrm>
            <a:off x="2734920" y="1268640"/>
            <a:ext cx="1314720" cy="5778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3200">
                <a:solidFill>
                  <a:srgbClr val="00b050"/>
                </a:solidFill>
                <a:latin typeface="Arial"/>
              </a:rPr>
              <a:t>целое</a:t>
            </a:r>
            <a:endParaRPr/>
          </a:p>
        </p:txBody>
      </p:sp>
      <p:sp>
        <p:nvSpPr>
          <p:cNvPr id="69" name="Line 4"/>
          <p:cNvSpPr/>
          <p:nvPr/>
        </p:nvSpPr>
        <p:spPr>
          <a:xfrm flipH="1">
            <a:off x="1085040" y="2905200"/>
            <a:ext cx="1357560" cy="789120"/>
          </a:xfrm>
          <a:prstGeom prst="line">
            <a:avLst/>
          </a:prstGeom>
          <a:ln w="28440">
            <a:solidFill>
              <a:srgbClr val="0070c0"/>
            </a:solidFill>
            <a:round/>
          </a:ln>
        </p:spPr>
      </p:sp>
      <p:sp>
        <p:nvSpPr>
          <p:cNvPr id="70" name="Line 5"/>
          <p:cNvSpPr/>
          <p:nvPr/>
        </p:nvSpPr>
        <p:spPr>
          <a:xfrm flipH="1" flipV="1">
            <a:off x="6126840" y="2905200"/>
            <a:ext cx="1901880" cy="785880"/>
          </a:xfrm>
          <a:prstGeom prst="line">
            <a:avLst/>
          </a:prstGeom>
          <a:ln w="28440">
            <a:solidFill>
              <a:srgbClr val="0070c0"/>
            </a:solidFill>
            <a:round/>
          </a:ln>
        </p:spPr>
      </p:sp>
      <p:sp>
        <p:nvSpPr>
          <p:cNvPr id="71" name="Line 6"/>
          <p:cNvSpPr/>
          <p:nvPr/>
        </p:nvSpPr>
        <p:spPr>
          <a:xfrm>
            <a:off x="4583160" y="2964960"/>
            <a:ext cx="714600" cy="789120"/>
          </a:xfrm>
          <a:prstGeom prst="line">
            <a:avLst/>
          </a:prstGeom>
          <a:ln w="28440">
            <a:solidFill>
              <a:srgbClr val="0070c0"/>
            </a:solidFill>
            <a:round/>
          </a:ln>
        </p:spPr>
      </p:sp>
      <p:sp>
        <p:nvSpPr>
          <p:cNvPr id="72" name="CustomShape 7"/>
          <p:cNvSpPr/>
          <p:nvPr/>
        </p:nvSpPr>
        <p:spPr>
          <a:xfrm>
            <a:off x="5517720" y="2250000"/>
            <a:ext cx="491760" cy="760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4400">
                <a:solidFill>
                  <a:srgbClr val="002060"/>
                </a:solidFill>
                <a:latin typeface="Arial"/>
              </a:rPr>
              <a:t>7</a:t>
            </a:r>
            <a:endParaRPr/>
          </a:p>
        </p:txBody>
      </p:sp>
      <p:sp>
        <p:nvSpPr>
          <p:cNvPr id="73" name="CustomShape 8"/>
          <p:cNvSpPr/>
          <p:nvPr/>
        </p:nvSpPr>
        <p:spPr>
          <a:xfrm>
            <a:off x="2445840" y="2250000"/>
            <a:ext cx="491760" cy="760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4400">
                <a:solidFill>
                  <a:srgbClr val="002060"/>
                </a:solidFill>
                <a:latin typeface="Arial"/>
              </a:rPr>
              <a:t>6</a:t>
            </a:r>
            <a:endParaRPr/>
          </a:p>
        </p:txBody>
      </p:sp>
      <p:sp>
        <p:nvSpPr>
          <p:cNvPr id="74" name="CustomShape 9"/>
          <p:cNvSpPr/>
          <p:nvPr/>
        </p:nvSpPr>
        <p:spPr>
          <a:xfrm>
            <a:off x="4088880" y="2265480"/>
            <a:ext cx="491760" cy="760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4400">
                <a:solidFill>
                  <a:srgbClr val="002060"/>
                </a:solidFill>
                <a:latin typeface="Arial"/>
              </a:rPr>
              <a:t>1</a:t>
            </a:r>
            <a:endParaRPr/>
          </a:p>
        </p:txBody>
      </p:sp>
      <p:sp>
        <p:nvSpPr>
          <p:cNvPr id="75" name="CustomShape 10"/>
          <p:cNvSpPr/>
          <p:nvPr/>
        </p:nvSpPr>
        <p:spPr>
          <a:xfrm>
            <a:off x="3232080" y="2265480"/>
            <a:ext cx="506880" cy="760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4400">
                <a:solidFill>
                  <a:srgbClr val="002060"/>
                </a:solidFill>
                <a:latin typeface="Arial"/>
              </a:rPr>
              <a:t>+</a:t>
            </a:r>
            <a:endParaRPr/>
          </a:p>
        </p:txBody>
      </p:sp>
      <p:sp>
        <p:nvSpPr>
          <p:cNvPr id="76" name="CustomShape 11"/>
          <p:cNvSpPr/>
          <p:nvPr/>
        </p:nvSpPr>
        <p:spPr>
          <a:xfrm>
            <a:off x="292680" y="536400"/>
            <a:ext cx="642600" cy="69984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4000">
                <a:solidFill>
                  <a:srgbClr val="00b050"/>
                </a:solidFill>
                <a:latin typeface="Georgia"/>
              </a:rPr>
              <a:t>!</a:t>
            </a:r>
            <a:endParaRPr/>
          </a:p>
        </p:txBody>
      </p:sp>
      <p:sp>
        <p:nvSpPr>
          <p:cNvPr id="77" name="CustomShape 12"/>
          <p:cNvSpPr/>
          <p:nvPr/>
        </p:nvSpPr>
        <p:spPr>
          <a:xfrm>
            <a:off x="2568600" y="2259720"/>
            <a:ext cx="363240" cy="1813680"/>
          </a:xfrm>
          <a:prstGeom prst="rightBrace">
            <a:avLst>
              <a:gd fmla="val 7117" name="adj1"/>
              <a:gd fmla="val 10084" name="adj2"/>
            </a:avLst>
          </a:prstGeom>
          <a:ln w="28440">
            <a:solidFill>
              <a:srgbClr val="0070c0"/>
            </a:solidFill>
            <a:round/>
          </a:ln>
        </p:spPr>
      </p:sp>
      <p:sp>
        <p:nvSpPr>
          <p:cNvPr id="78" name="CustomShape 13"/>
          <p:cNvSpPr/>
          <p:nvPr/>
        </p:nvSpPr>
        <p:spPr>
          <a:xfrm>
            <a:off x="619560" y="3636360"/>
            <a:ext cx="1220040" cy="5778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3200">
                <a:solidFill>
                  <a:srgbClr val="00b050"/>
                </a:solidFill>
                <a:latin typeface="Arial"/>
              </a:rPr>
              <a:t>часть</a:t>
            </a:r>
            <a:endParaRPr/>
          </a:p>
        </p:txBody>
      </p:sp>
      <p:sp>
        <p:nvSpPr>
          <p:cNvPr id="79" name="CustomShape 14"/>
          <p:cNvSpPr/>
          <p:nvPr/>
        </p:nvSpPr>
        <p:spPr>
          <a:xfrm>
            <a:off x="4786200" y="3636360"/>
            <a:ext cx="1220040" cy="5778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3200">
                <a:solidFill>
                  <a:srgbClr val="00b050"/>
                </a:solidFill>
                <a:latin typeface="Arial"/>
              </a:rPr>
              <a:t>часть</a:t>
            </a:r>
            <a:endParaRPr/>
          </a:p>
        </p:txBody>
      </p:sp>
      <p:sp>
        <p:nvSpPr>
          <p:cNvPr id="80" name="CustomShape 15"/>
          <p:cNvSpPr/>
          <p:nvPr/>
        </p:nvSpPr>
        <p:spPr>
          <a:xfrm>
            <a:off x="7354440" y="3636360"/>
            <a:ext cx="1314720" cy="5778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3200">
                <a:solidFill>
                  <a:srgbClr val="00b050"/>
                </a:solidFill>
                <a:latin typeface="Arial"/>
              </a:rPr>
              <a:t>целое</a:t>
            </a:r>
            <a:endParaRPr/>
          </a:p>
        </p:txBody>
      </p:sp>
      <p:sp>
        <p:nvSpPr>
          <p:cNvPr id="81" name="CustomShape 16"/>
          <p:cNvSpPr/>
          <p:nvPr/>
        </p:nvSpPr>
        <p:spPr>
          <a:xfrm>
            <a:off x="7103880" y="76680"/>
            <a:ext cx="1957680" cy="3952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2000">
                <a:solidFill>
                  <a:srgbClr val="7030a0"/>
                </a:solidFill>
                <a:latin typeface="Times New Roman"/>
              </a:rPr>
              <a:t>МАТЕМАТИКА</a:t>
            </a:r>
            <a:endParaRPr/>
          </a:p>
        </p:txBody>
      </p:sp>
    </p:spTree>
  </p:cSld>
  <p:timing>
    <p:tnLst>
      <p:par>
        <p:cTn dur="indefinite" id="8" nodeType="tmRoot" restart="never">
          <p:childTnLst>
            <p:seq>
              <p:cTn dur="indefinite" id="9" nodeType="mainSeq">
                <p:childTnLst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dur="1000" fill="hold" id="13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>
                      <p:stCondLst>
                        <p:cond delay="indefinite"/>
                      </p:stCondLst>
                      <p:childTnLst>
                        <p:par>
                          <p:cTn fill="hold" id="15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dur="500" fill="freeze" id="18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>
                            <p:stCondLst>
                              <p:cond delay="500"/>
                            </p:stCondLst>
                            <p:childTnLst>
                              <p:par>
                                <p:cTn fill="hold" id="20" nodeType="after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22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dur="1000" fill="hold" id="26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id="29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dur="500" fill="freeze" id="31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>
                            <p:stCondLst>
                              <p:cond delay="500"/>
                            </p:stCondLst>
                            <p:childTnLst>
                              <p:par>
                                <p:cTn fill="hold" id="33" nodeType="after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35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">
                      <p:stCondLst>
                        <p:cond delay="indefinite"/>
                      </p:stCondLst>
                      <p:childTnLst>
                        <p:par>
                          <p:cTn fill="hold" id="37">
                            <p:stCondLst>
                              <p:cond delay="0"/>
                            </p:stCondLst>
                            <p:childTnLst>
                              <p:par>
                                <p:cTn fill="hold" id="38" nodeType="clickEffect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dur="1000" fill="hold" id="39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0" nodeType="withEffect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dur="1000" fill="hold" id="41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2" nodeType="withEffect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dur="1000" fill="hold" id="43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4">
                      <p:stCondLst>
                        <p:cond delay="indefinite"/>
                      </p:stCondLst>
                      <p:childTnLst>
                        <p:par>
                          <p:cTn fill="hold" id="45">
                            <p:stCondLst>
                              <p:cond delay="0"/>
                            </p:stCondLst>
                            <p:childTnLst>
                              <p:par>
                                <p:cTn fill="hold" id="46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48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9" nodeType="with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51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2">
                      <p:stCondLst>
                        <p:cond delay="indefinite"/>
                      </p:stCondLst>
                      <p:childTnLst>
                        <p:par>
                          <p:cTn fill="hold" id="53">
                            <p:stCondLst>
                              <p:cond delay="0"/>
                            </p:stCondLst>
                            <p:childTnLst>
                              <p:par>
                                <p:cTn fill="hold" id="54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56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7">
                      <p:stCondLst>
                        <p:cond delay="indefinite"/>
                      </p:stCondLst>
                      <p:childTnLst>
                        <p:par>
                          <p:cTn fill="hold" id="58">
                            <p:stCondLst>
                              <p:cond delay="0"/>
                            </p:stCondLst>
                            <p:childTnLst>
                              <p:par>
                                <p:cTn fill="hold" id="59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dur="500" fill="freeze" id="61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>
                            <p:stCondLst>
                              <p:cond delay="500"/>
                            </p:stCondLst>
                            <p:childTnLst>
                              <p:par>
                                <p:cTn fill="hold" id="63" nodeType="after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65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CustomShape 1"/>
          <p:cNvSpPr/>
          <p:nvPr/>
        </p:nvSpPr>
        <p:spPr>
          <a:xfrm>
            <a:off x="5761800" y="1723320"/>
            <a:ext cx="1151640" cy="51696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bIns="45000" lIns="90000" rIns="90000" tIns="45000"/>
          <a:p>
            <a:r>
              <a:rPr lang="ru-RU" sz="2800">
                <a:solidFill>
                  <a:srgbClr val="002060"/>
                </a:solidFill>
                <a:latin typeface="Arial"/>
              </a:rPr>
              <a:t>5 + 1</a:t>
            </a:r>
            <a:endParaRPr/>
          </a:p>
        </p:txBody>
      </p:sp>
      <p:sp>
        <p:nvSpPr>
          <p:cNvPr id="668" name="CustomShape 2"/>
          <p:cNvSpPr/>
          <p:nvPr/>
        </p:nvSpPr>
        <p:spPr>
          <a:xfrm>
            <a:off x="7345800" y="3231720"/>
            <a:ext cx="1115640" cy="51696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bIns="45000" lIns="90000" rIns="90000" tIns="45000"/>
          <a:p>
            <a:r>
              <a:rPr lang="ru-RU" sz="2800">
                <a:solidFill>
                  <a:srgbClr val="002060"/>
                </a:solidFill>
                <a:latin typeface="Arial"/>
              </a:rPr>
              <a:t>6 – 2 </a:t>
            </a:r>
            <a:endParaRPr/>
          </a:p>
        </p:txBody>
      </p:sp>
      <p:sp>
        <p:nvSpPr>
          <p:cNvPr id="669" name="CustomShape 3"/>
          <p:cNvSpPr/>
          <p:nvPr/>
        </p:nvSpPr>
        <p:spPr>
          <a:xfrm>
            <a:off x="5977800" y="3668760"/>
            <a:ext cx="1115640" cy="51696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bIns="45000" lIns="90000" rIns="90000" tIns="45000"/>
          <a:p>
            <a:r>
              <a:rPr lang="ru-RU" sz="2800">
                <a:solidFill>
                  <a:srgbClr val="002060"/>
                </a:solidFill>
                <a:latin typeface="Arial"/>
              </a:rPr>
              <a:t>7 – 6 </a:t>
            </a:r>
            <a:endParaRPr/>
          </a:p>
        </p:txBody>
      </p:sp>
      <p:sp>
        <p:nvSpPr>
          <p:cNvPr id="670" name="CustomShape 4"/>
          <p:cNvSpPr/>
          <p:nvPr/>
        </p:nvSpPr>
        <p:spPr>
          <a:xfrm>
            <a:off x="611640" y="2174760"/>
            <a:ext cx="3813840" cy="1878840"/>
          </a:xfrm>
          <a:prstGeom prst="ellipse">
            <a:avLst/>
          </a:prstGeom>
          <a:gradFill>
            <a:gsLst>
              <a:gs pos="0">
                <a:srgbClr val="ffd89f"/>
              </a:gs>
              <a:gs pos="100000">
                <a:srgbClr val="fff2e2"/>
              </a:gs>
            </a:gsLst>
            <a:path path="circle"/>
          </a:gradFill>
          <a:ln w="11520">
            <a:solidFill>
              <a:srgbClr val="9a4936"/>
            </a:solidFill>
            <a:round/>
          </a:ln>
        </p:spPr>
      </p:sp>
      <p:pic>
        <p:nvPicPr>
          <p:cNvPr descr="" id="671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3449160" y="2413800"/>
            <a:ext cx="1319040" cy="1197360"/>
          </a:xfrm>
          <a:prstGeom prst="rect">
            <a:avLst/>
          </a:prstGeom>
        </p:spPr>
      </p:pic>
      <p:pic>
        <p:nvPicPr>
          <p:cNvPr descr="" id="672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058040" y="2789640"/>
            <a:ext cx="1256760" cy="1127160"/>
          </a:xfrm>
          <a:prstGeom prst="rect">
            <a:avLst/>
          </a:prstGeom>
        </p:spPr>
      </p:pic>
      <p:pic>
        <p:nvPicPr>
          <p:cNvPr descr="" id="673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2463480" y="3490200"/>
            <a:ext cx="1256760" cy="1127160"/>
          </a:xfrm>
          <a:prstGeom prst="rect">
            <a:avLst/>
          </a:prstGeom>
        </p:spPr>
      </p:pic>
      <p:pic>
        <p:nvPicPr>
          <p:cNvPr descr="" id="674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2065320" y="2160000"/>
            <a:ext cx="1256760" cy="1127160"/>
          </a:xfrm>
          <a:prstGeom prst="rect">
            <a:avLst/>
          </a:prstGeom>
        </p:spPr>
      </p:pic>
      <p:pic>
        <p:nvPicPr>
          <p:cNvPr descr="" id="675" name="Picture 4"/>
          <p:cNvPicPr/>
          <p:nvPr/>
        </p:nvPicPr>
        <p:blipFill>
          <a:blip r:embed="rId5"/>
          <a:stretch>
            <a:fillRect/>
          </a:stretch>
        </p:blipFill>
        <p:spPr>
          <a:xfrm>
            <a:off x="579600" y="3316320"/>
            <a:ext cx="1256040" cy="1127160"/>
          </a:xfrm>
          <a:prstGeom prst="rect">
            <a:avLst/>
          </a:prstGeom>
        </p:spPr>
      </p:pic>
      <p:pic>
        <p:nvPicPr>
          <p:cNvPr descr="" id="676" name="Picture 4"/>
          <p:cNvPicPr/>
          <p:nvPr/>
        </p:nvPicPr>
        <p:blipFill>
          <a:blip r:embed="rId6"/>
          <a:stretch>
            <a:fillRect/>
          </a:stretch>
        </p:blipFill>
        <p:spPr>
          <a:xfrm>
            <a:off x="1014480" y="1831680"/>
            <a:ext cx="1256040" cy="1127160"/>
          </a:xfrm>
          <a:prstGeom prst="rect">
            <a:avLst/>
          </a:prstGeom>
        </p:spPr>
      </p:pic>
      <p:pic>
        <p:nvPicPr>
          <p:cNvPr descr="" id="677" name="Picture 4"/>
          <p:cNvPicPr/>
          <p:nvPr/>
        </p:nvPicPr>
        <p:blipFill>
          <a:blip r:embed="rId7"/>
          <a:stretch>
            <a:fillRect/>
          </a:stretch>
        </p:blipFill>
        <p:spPr>
          <a:xfrm>
            <a:off x="3074400" y="1437120"/>
            <a:ext cx="1256040" cy="1127160"/>
          </a:xfrm>
          <a:prstGeom prst="rect">
            <a:avLst/>
          </a:prstGeom>
        </p:spPr>
      </p:pic>
      <p:sp>
        <p:nvSpPr>
          <p:cNvPr id="678" name="CustomShape 5"/>
          <p:cNvSpPr/>
          <p:nvPr/>
        </p:nvSpPr>
        <p:spPr>
          <a:xfrm>
            <a:off x="323640" y="761040"/>
            <a:ext cx="8749800" cy="45612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2400">
                <a:solidFill>
                  <a:srgbClr val="ff0000"/>
                </a:solidFill>
                <a:latin typeface="Arial"/>
              </a:rPr>
              <a:t>4. </a:t>
            </a:r>
            <a:r>
              <a:rPr lang="ru-RU" sz="2400">
                <a:solidFill>
                  <a:srgbClr val="002060"/>
                </a:solidFill>
                <a:latin typeface="Arial"/>
              </a:rPr>
              <a:t>Какие из этих выражений описывают рисунок Кати?</a:t>
            </a:r>
            <a:endParaRPr/>
          </a:p>
        </p:txBody>
      </p:sp>
      <p:sp>
        <p:nvSpPr>
          <p:cNvPr id="679" name="CustomShape 6"/>
          <p:cNvSpPr/>
          <p:nvPr/>
        </p:nvSpPr>
        <p:spPr>
          <a:xfrm>
            <a:off x="179640" y="44640"/>
            <a:ext cx="5688360" cy="5169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ff0000"/>
                </a:solidFill>
                <a:latin typeface="Times New Roman"/>
              </a:rPr>
              <a:t>Урок 40. Слагаемое, сумма</a:t>
            </a:r>
            <a:endParaRPr/>
          </a:p>
        </p:txBody>
      </p:sp>
      <p:sp>
        <p:nvSpPr>
          <p:cNvPr id="680" name="CustomShape 7"/>
          <p:cNvSpPr/>
          <p:nvPr/>
        </p:nvSpPr>
        <p:spPr>
          <a:xfrm>
            <a:off x="7103880" y="76680"/>
            <a:ext cx="1957680" cy="3952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2000">
                <a:solidFill>
                  <a:srgbClr val="7030a0"/>
                </a:solidFill>
                <a:latin typeface="Times New Roman"/>
              </a:rPr>
              <a:t>МАТЕМАТИКА</a:t>
            </a:r>
            <a:endParaRPr/>
          </a:p>
        </p:txBody>
      </p:sp>
      <p:sp>
        <p:nvSpPr>
          <p:cNvPr id="681" name="Line 8"/>
          <p:cNvSpPr/>
          <p:nvPr/>
        </p:nvSpPr>
        <p:spPr>
          <a:xfrm>
            <a:off x="5436000" y="1379520"/>
            <a:ext cx="0" cy="4785480"/>
          </a:xfrm>
          <a:prstGeom prst="line">
            <a:avLst/>
          </a:prstGeom>
          <a:ln w="28440">
            <a:solidFill>
              <a:srgbClr val="7030a0"/>
            </a:solidFill>
            <a:round/>
          </a:ln>
        </p:spPr>
      </p:sp>
      <p:sp>
        <p:nvSpPr>
          <p:cNvPr id="682" name="CustomShape 9"/>
          <p:cNvSpPr/>
          <p:nvPr/>
        </p:nvSpPr>
        <p:spPr>
          <a:xfrm>
            <a:off x="405360" y="5281920"/>
            <a:ext cx="1151640" cy="51696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bIns="45000" lIns="90000" rIns="90000" tIns="45000"/>
          <a:p>
            <a:r>
              <a:rPr lang="ru-RU" sz="2800">
                <a:solidFill>
                  <a:srgbClr val="002060"/>
                </a:solidFill>
                <a:latin typeface="Arial"/>
              </a:rPr>
              <a:t>1 + 6</a:t>
            </a:r>
            <a:endParaRPr/>
          </a:p>
        </p:txBody>
      </p:sp>
      <p:sp>
        <p:nvSpPr>
          <p:cNvPr id="683" name="CustomShape 10"/>
          <p:cNvSpPr/>
          <p:nvPr/>
        </p:nvSpPr>
        <p:spPr>
          <a:xfrm>
            <a:off x="465120" y="4618080"/>
            <a:ext cx="1115640" cy="51696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bIns="45000" lIns="90000" rIns="90000" tIns="45000"/>
          <a:p>
            <a:r>
              <a:rPr lang="ru-RU" sz="2800">
                <a:solidFill>
                  <a:srgbClr val="002060"/>
                </a:solidFill>
                <a:latin typeface="Arial"/>
              </a:rPr>
              <a:t>6 + 1 </a:t>
            </a:r>
            <a:endParaRPr/>
          </a:p>
        </p:txBody>
      </p:sp>
      <p:sp>
        <p:nvSpPr>
          <p:cNvPr id="684" name="CustomShape 11"/>
          <p:cNvSpPr/>
          <p:nvPr/>
        </p:nvSpPr>
        <p:spPr>
          <a:xfrm>
            <a:off x="2235240" y="4617720"/>
            <a:ext cx="1115640" cy="51696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bIns="45000" lIns="90000" rIns="90000" tIns="45000"/>
          <a:p>
            <a:r>
              <a:rPr lang="ru-RU" sz="2800">
                <a:solidFill>
                  <a:srgbClr val="002060"/>
                </a:solidFill>
                <a:latin typeface="Arial"/>
              </a:rPr>
              <a:t>7 – 1 </a:t>
            </a:r>
            <a:endParaRPr/>
          </a:p>
        </p:txBody>
      </p:sp>
      <p:sp>
        <p:nvSpPr>
          <p:cNvPr id="685" name="CustomShape 12"/>
          <p:cNvSpPr/>
          <p:nvPr/>
        </p:nvSpPr>
        <p:spPr>
          <a:xfrm>
            <a:off x="5436000" y="4618080"/>
            <a:ext cx="3606120" cy="1736280"/>
          </a:xfrm>
          <a:prstGeom prst="rect">
            <a:avLst/>
          </a:prstGeom>
        </p:spPr>
        <p:txBody>
          <a:bodyPr bIns="45000" lIns="90000" rIns="90000" tIns="45000"/>
          <a:p>
            <a:r>
              <a:rPr i="1" lang="ru-RU">
                <a:solidFill>
                  <a:srgbClr val="ff0000"/>
                </a:solidFill>
                <a:latin typeface="Times New Roman"/>
                <a:ea typeface="Times New Roman"/>
              </a:rPr>
              <a:t>Внимание!</a:t>
            </a:r>
            <a:endParaRPr/>
          </a:p>
          <a:p>
            <a:r>
              <a:rPr i="1" lang="ru-RU">
                <a:solidFill>
                  <a:srgbClr val="0070c0"/>
                </a:solidFill>
                <a:latin typeface="Times New Roman"/>
                <a:ea typeface="Times New Roman"/>
              </a:rPr>
              <a:t>Данное задание можно выполнять интерактивно.  Во время демонстрации навести курсор на  нужную фигуру </a:t>
            </a:r>
            <a:r>
              <a:rPr i="1" lang="ru-RU">
                <a:solidFill>
                  <a:srgbClr val="ff0000"/>
                </a:solidFill>
                <a:latin typeface="Times New Roman"/>
                <a:ea typeface="Times New Roman"/>
              </a:rPr>
              <a:t>до появления ладошки. Кликнуть!  </a:t>
            </a:r>
            <a:endParaRPr/>
          </a:p>
        </p:txBody>
      </p:sp>
    </p:spTree>
  </p:cSld>
  <p:timing>
    <p:tnLst>
      <p:par>
        <p:cTn dur="indefinite" id="644" nodeType="tmRoot" restart="never">
          <p:childTnLst>
            <p:seq>
              <p:cTn dur="indefinite" id="645" nodeType="mainSeq">
                <p:childTnLst>
                  <p:par>
                    <p:cTn fill="hold" id="646">
                      <p:stCondLst>
                        <p:cond delay="indefinite"/>
                      </p:stCondLst>
                      <p:childTnLst>
                        <p:par>
                          <p:cTn fill="hold" id="647">
                            <p:stCondLst>
                              <p:cond delay="0"/>
                            </p:stCondLst>
                            <p:childTnLst>
                              <p:par>
                                <p:cTn fill="hold" id="648" nodeType="clickEffect" presetClass="exit" presetID="2" presetSubtype="3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dur="2000" fill="freeze" id="649"/>
                                        <p:tgtEl>
                                          <p:spTgt spid="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2000" fill="freeze" id="650"/>
                                        <p:tgtEl>
                                          <p:spTgt spid="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65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52" nodeType="withEffect" presetClass="exit" presetID="2" presetSubtype="3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dur="2000" fill="freeze" id="653"/>
                                        <p:tgtEl>
                                          <p:spTgt spid="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2000" fill="freeze" id="654"/>
                                        <p:tgtEl>
                                          <p:spTgt spid="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655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56" nodeType="withEffect" presetClass="exit" presetID="2" presetSubtype="9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dur="2000" fill="freeze" id="657"/>
                                        <p:tgtEl>
                                          <p:spTgt spid="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2000" fill="freeze" id="658"/>
                                        <p:tgtEl>
                                          <p:spTgt spid="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659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60" nodeType="withEffect" presetClass="exit" presetID="2" presetSubtype="9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dur="2000" fill="freeze" id="661"/>
                                        <p:tgtEl>
                                          <p:spTgt spid="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2000" fill="freeze" id="662"/>
                                        <p:tgtEl>
                                          <p:spTgt spid="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663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64" nodeType="withEffect" presetClass="exit" presetID="2" presetSubtype="3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dur="2000" fill="freeze" id="665"/>
                                        <p:tgtEl>
                                          <p:spTgt spid="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2000" fill="freeze" id="666"/>
                                        <p:tgtEl>
                                          <p:spTgt spid="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667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68" nodeType="withEffect" presetClass="exit" presetID="2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dur="2000" fill="freeze" id="669"/>
                                        <p:tgtEl>
                                          <p:spTgt spid="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2000" fill="freeze" id="670"/>
                                        <p:tgtEl>
                                          <p:spTgt spid="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67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fill="hold" id="672" nodeType="interactiveSeq" restart="whenNotActive">
                <p:childTnLst>
                  <p:par>
                    <p:cTn fill="hold" id="673">
                      <p:stCondLst/>
                      <p:childTnLst>
                        <p:par>
                          <p:cTn fill="hold" id="674">
                            <p:stCondLst>
                              <p:cond delay="0"/>
                            </p:stCondLst>
                            <p:childTnLst>
                              <p:par>
                                <p:cTn fill="hold" id="675" nodeType="clickEffect" presetClass="path" presetID="64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fill="hold" id="676" nodeType="interactiveSeq" restart="whenNotActive">
                <p:childTnLst>
                  <p:par>
                    <p:cTn fill="hold" id="677">
                      <p:stCondLst/>
                      <p:childTnLst>
                        <p:par>
                          <p:cTn fill="hold" id="678">
                            <p:stCondLst>
                              <p:cond delay="0"/>
                            </p:stCondLst>
                            <p:childTnLst>
                              <p:par>
                                <p:cTn fill="hold" id="679" nodeType="clickEffect" presetClass="emph" presetID="32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fill="hold" id="680" nodeType="interactiveSeq" restart="whenNotActive">
                <p:childTnLst>
                  <p:par>
                    <p:cTn fill="hold" id="681">
                      <p:stCondLst/>
                      <p:childTnLst>
                        <p:par>
                          <p:cTn fill="hold" id="682">
                            <p:stCondLst>
                              <p:cond delay="0"/>
                            </p:stCondLst>
                            <p:childTnLst>
                              <p:par>
                                <p:cTn fill="hold" id="683" nodeType="clickEffect" presetClass="emph" presetID="32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CustomShape 1"/>
          <p:cNvSpPr/>
          <p:nvPr/>
        </p:nvSpPr>
        <p:spPr>
          <a:xfrm>
            <a:off x="35640" y="464040"/>
            <a:ext cx="9432720" cy="94356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2800">
                <a:solidFill>
                  <a:srgbClr val="ff0000"/>
                </a:solidFill>
                <a:latin typeface="Arial Narrow"/>
              </a:rPr>
              <a:t>5. </a:t>
            </a:r>
            <a:r>
              <a:rPr lang="ru-RU" sz="2800">
                <a:solidFill>
                  <a:srgbClr val="002060"/>
                </a:solidFill>
                <a:latin typeface="Arial Narrow"/>
              </a:rPr>
              <a:t>Помоги бабочке облететь цветы по порядку и вернуться назад. Называй числа от наименьшего к наибольшему и обратно. </a:t>
            </a:r>
            <a:endParaRPr/>
          </a:p>
        </p:txBody>
      </p:sp>
      <p:sp>
        <p:nvSpPr>
          <p:cNvPr id="687" name="CustomShape 2"/>
          <p:cNvSpPr/>
          <p:nvPr/>
        </p:nvSpPr>
        <p:spPr>
          <a:xfrm>
            <a:off x="147240" y="1484640"/>
            <a:ext cx="8889120" cy="4896360"/>
          </a:xfrm>
          <a:prstGeom prst="ellipse">
            <a:avLst/>
          </a:prstGeom>
          <a:solidFill>
            <a:srgbClr val="b4ff8f"/>
          </a:solidFill>
          <a:ln w="11520">
            <a:solidFill>
              <a:srgbClr val="00b050"/>
            </a:solidFill>
            <a:round/>
          </a:ln>
        </p:spPr>
      </p:sp>
      <p:pic>
        <p:nvPicPr>
          <p:cNvPr descr="" id="688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2060280" y="3971160"/>
            <a:ext cx="1182960" cy="1967400"/>
          </a:xfrm>
          <a:prstGeom prst="rect">
            <a:avLst/>
          </a:prstGeom>
        </p:spPr>
      </p:pic>
      <p:pic>
        <p:nvPicPr>
          <p:cNvPr descr="" id="689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726840" y="3745440"/>
            <a:ext cx="1172880" cy="1611720"/>
          </a:xfrm>
          <a:prstGeom prst="rect">
            <a:avLst/>
          </a:prstGeom>
        </p:spPr>
      </p:pic>
      <p:pic>
        <p:nvPicPr>
          <p:cNvPr descr="" id="690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3275280" y="1213560"/>
            <a:ext cx="1169640" cy="2071080"/>
          </a:xfrm>
          <a:prstGeom prst="rect">
            <a:avLst/>
          </a:prstGeom>
        </p:spPr>
      </p:pic>
      <p:pic>
        <p:nvPicPr>
          <p:cNvPr descr="" id="691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3842280" y="4496040"/>
            <a:ext cx="1205640" cy="1882440"/>
          </a:xfrm>
          <a:prstGeom prst="rect">
            <a:avLst/>
          </a:prstGeom>
        </p:spPr>
      </p:pic>
      <p:pic>
        <p:nvPicPr>
          <p:cNvPr descr="" id="692" name="Picture 4"/>
          <p:cNvPicPr/>
          <p:nvPr/>
        </p:nvPicPr>
        <p:blipFill>
          <a:blip r:embed="rId5"/>
          <a:stretch>
            <a:fillRect/>
          </a:stretch>
        </p:blipFill>
        <p:spPr>
          <a:xfrm>
            <a:off x="4771800" y="2300400"/>
            <a:ext cx="1368720" cy="2106720"/>
          </a:xfrm>
          <a:prstGeom prst="rect">
            <a:avLst/>
          </a:prstGeom>
        </p:spPr>
      </p:pic>
      <p:pic>
        <p:nvPicPr>
          <p:cNvPr descr="" id="693" name="Picture 5"/>
          <p:cNvPicPr/>
          <p:nvPr/>
        </p:nvPicPr>
        <p:blipFill>
          <a:blip r:embed="rId6"/>
          <a:stretch>
            <a:fillRect/>
          </a:stretch>
        </p:blipFill>
        <p:spPr>
          <a:xfrm>
            <a:off x="6589440" y="3744000"/>
            <a:ext cx="1202760" cy="2006640"/>
          </a:xfrm>
          <a:prstGeom prst="rect">
            <a:avLst/>
          </a:prstGeom>
        </p:spPr>
      </p:pic>
      <p:pic>
        <p:nvPicPr>
          <p:cNvPr descr="" id="694" name="Picture 3"/>
          <p:cNvPicPr/>
          <p:nvPr/>
        </p:nvPicPr>
        <p:blipFill>
          <a:blip r:embed="rId7"/>
          <a:stretch>
            <a:fillRect/>
          </a:stretch>
        </p:blipFill>
        <p:spPr>
          <a:xfrm>
            <a:off x="6156000" y="1134360"/>
            <a:ext cx="2069280" cy="1578240"/>
          </a:xfrm>
          <a:prstGeom prst="rect">
            <a:avLst/>
          </a:prstGeom>
        </p:spPr>
      </p:pic>
      <p:pic>
        <p:nvPicPr>
          <p:cNvPr descr="" id="695" name="Picture 4"/>
          <p:cNvPicPr/>
          <p:nvPr/>
        </p:nvPicPr>
        <p:blipFill>
          <a:blip r:embed="rId8"/>
          <a:stretch>
            <a:fillRect/>
          </a:stretch>
        </p:blipFill>
        <p:spPr>
          <a:xfrm>
            <a:off x="1111320" y="1786680"/>
            <a:ext cx="2163240" cy="1497960"/>
          </a:xfrm>
          <a:prstGeom prst="rect">
            <a:avLst/>
          </a:prstGeom>
        </p:spPr>
      </p:pic>
      <p:pic>
        <p:nvPicPr>
          <p:cNvPr descr="" id="696" name="Picture 5"/>
          <p:cNvPicPr/>
          <p:nvPr/>
        </p:nvPicPr>
        <p:blipFill>
          <a:blip r:embed="rId9"/>
          <a:stretch>
            <a:fillRect/>
          </a:stretch>
        </p:blipFill>
        <p:spPr>
          <a:xfrm>
            <a:off x="309960" y="1828080"/>
            <a:ext cx="834120" cy="1769040"/>
          </a:xfrm>
          <a:prstGeom prst="rect">
            <a:avLst/>
          </a:prstGeom>
        </p:spPr>
      </p:pic>
      <p:pic>
        <p:nvPicPr>
          <p:cNvPr descr="" id="697" name="Picture 6"/>
          <p:cNvPicPr/>
          <p:nvPr/>
        </p:nvPicPr>
        <p:blipFill>
          <a:blip r:embed="rId10"/>
          <a:stretch>
            <a:fillRect/>
          </a:stretch>
        </p:blipFill>
        <p:spPr>
          <a:xfrm>
            <a:off x="7813800" y="2535840"/>
            <a:ext cx="863640" cy="2337480"/>
          </a:xfrm>
          <a:prstGeom prst="rect">
            <a:avLst/>
          </a:prstGeom>
        </p:spPr>
      </p:pic>
      <p:sp>
        <p:nvSpPr>
          <p:cNvPr id="698" name="CustomShape 3"/>
          <p:cNvSpPr/>
          <p:nvPr/>
        </p:nvSpPr>
        <p:spPr>
          <a:xfrm>
            <a:off x="2627640" y="4221000"/>
            <a:ext cx="503640" cy="45612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2400">
                <a:solidFill>
                  <a:srgbClr val="ff0000"/>
                </a:solidFill>
                <a:latin typeface="Arial"/>
              </a:rPr>
              <a:t>7</a:t>
            </a:r>
            <a:endParaRPr/>
          </a:p>
        </p:txBody>
      </p:sp>
      <p:sp>
        <p:nvSpPr>
          <p:cNvPr id="699" name="CustomShape 4"/>
          <p:cNvSpPr/>
          <p:nvPr/>
        </p:nvSpPr>
        <p:spPr>
          <a:xfrm>
            <a:off x="7973640" y="2712960"/>
            <a:ext cx="503640" cy="45612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2400">
                <a:solidFill>
                  <a:srgbClr val="ff0000"/>
                </a:solidFill>
                <a:latin typeface="Arial"/>
              </a:rPr>
              <a:t>4</a:t>
            </a:r>
            <a:endParaRPr/>
          </a:p>
        </p:txBody>
      </p:sp>
      <p:sp>
        <p:nvSpPr>
          <p:cNvPr id="700" name="CustomShape 5"/>
          <p:cNvSpPr/>
          <p:nvPr/>
        </p:nvSpPr>
        <p:spPr>
          <a:xfrm>
            <a:off x="3636000" y="1461960"/>
            <a:ext cx="503640" cy="45612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2400">
                <a:solidFill>
                  <a:srgbClr val="ff0000"/>
                </a:solidFill>
                <a:latin typeface="Arial"/>
              </a:rPr>
              <a:t>3</a:t>
            </a:r>
            <a:endParaRPr/>
          </a:p>
        </p:txBody>
      </p:sp>
      <p:sp>
        <p:nvSpPr>
          <p:cNvPr id="701" name="CustomShape 6"/>
          <p:cNvSpPr/>
          <p:nvPr/>
        </p:nvSpPr>
        <p:spPr>
          <a:xfrm>
            <a:off x="5292000" y="2679480"/>
            <a:ext cx="503640" cy="45612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2400">
                <a:solidFill>
                  <a:srgbClr val="ff0000"/>
                </a:solidFill>
                <a:latin typeface="Arial"/>
              </a:rPr>
              <a:t>2</a:t>
            </a:r>
            <a:endParaRPr/>
          </a:p>
        </p:txBody>
      </p:sp>
      <p:sp>
        <p:nvSpPr>
          <p:cNvPr id="702" name="CustomShape 7"/>
          <p:cNvSpPr/>
          <p:nvPr/>
        </p:nvSpPr>
        <p:spPr>
          <a:xfrm>
            <a:off x="2555640" y="2103120"/>
            <a:ext cx="503640" cy="45612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2400">
                <a:solidFill>
                  <a:srgbClr val="ff0000"/>
                </a:solidFill>
                <a:latin typeface="Arial"/>
              </a:rPr>
              <a:t>1</a:t>
            </a:r>
            <a:endParaRPr/>
          </a:p>
        </p:txBody>
      </p:sp>
      <p:sp>
        <p:nvSpPr>
          <p:cNvPr id="703" name="CustomShape 8"/>
          <p:cNvSpPr/>
          <p:nvPr/>
        </p:nvSpPr>
        <p:spPr>
          <a:xfrm>
            <a:off x="491760" y="2090880"/>
            <a:ext cx="503640" cy="45612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2400">
                <a:solidFill>
                  <a:srgbClr val="ff0000"/>
                </a:solidFill>
                <a:latin typeface="Arial"/>
              </a:rPr>
              <a:t>6</a:t>
            </a:r>
            <a:endParaRPr/>
          </a:p>
        </p:txBody>
      </p:sp>
      <p:sp>
        <p:nvSpPr>
          <p:cNvPr id="704" name="CustomShape 9"/>
          <p:cNvSpPr/>
          <p:nvPr/>
        </p:nvSpPr>
        <p:spPr>
          <a:xfrm>
            <a:off x="7596360" y="1268640"/>
            <a:ext cx="503640" cy="45612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2400">
                <a:solidFill>
                  <a:srgbClr val="ff0000"/>
                </a:solidFill>
                <a:latin typeface="Arial"/>
              </a:rPr>
              <a:t>5</a:t>
            </a:r>
            <a:endParaRPr/>
          </a:p>
        </p:txBody>
      </p:sp>
      <p:sp>
        <p:nvSpPr>
          <p:cNvPr id="705" name="CustomShape 10"/>
          <p:cNvSpPr/>
          <p:nvPr/>
        </p:nvSpPr>
        <p:spPr>
          <a:xfrm>
            <a:off x="179640" y="44640"/>
            <a:ext cx="5688360" cy="5169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ff0000"/>
                </a:solidFill>
                <a:latin typeface="Times New Roman"/>
              </a:rPr>
              <a:t>Урок 40. Слагаемое, сумма</a:t>
            </a:r>
            <a:endParaRPr/>
          </a:p>
        </p:txBody>
      </p:sp>
      <p:sp>
        <p:nvSpPr>
          <p:cNvPr id="706" name="CustomShape 11"/>
          <p:cNvSpPr/>
          <p:nvPr/>
        </p:nvSpPr>
        <p:spPr>
          <a:xfrm>
            <a:off x="7103880" y="76680"/>
            <a:ext cx="1957680" cy="3952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2000">
                <a:solidFill>
                  <a:srgbClr val="7030a0"/>
                </a:solidFill>
                <a:latin typeface="Times New Roman"/>
              </a:rPr>
              <a:t>МАТЕМАТИКА</a:t>
            </a:r>
            <a:endParaRPr/>
          </a:p>
        </p:txBody>
      </p:sp>
      <p:pic>
        <p:nvPicPr>
          <p:cNvPr descr="" id="707" name="Picture 10"/>
          <p:cNvPicPr/>
          <p:nvPr/>
        </p:nvPicPr>
        <p:blipFill>
          <a:blip r:embed="rId11"/>
          <a:stretch>
            <a:fillRect/>
          </a:stretch>
        </p:blipFill>
        <p:spPr>
          <a:xfrm>
            <a:off x="1144080" y="3907440"/>
            <a:ext cx="359280" cy="359280"/>
          </a:xfrm>
          <a:prstGeom prst="rect">
            <a:avLst/>
          </a:prstGeom>
        </p:spPr>
      </p:pic>
      <p:pic>
        <p:nvPicPr>
          <p:cNvPr descr="" id="708" name="Picture 11"/>
          <p:cNvPicPr/>
          <p:nvPr/>
        </p:nvPicPr>
        <p:blipFill>
          <a:blip r:embed="rId12"/>
          <a:stretch>
            <a:fillRect/>
          </a:stretch>
        </p:blipFill>
        <p:spPr>
          <a:xfrm>
            <a:off x="6999840" y="4078800"/>
            <a:ext cx="381960" cy="377640"/>
          </a:xfrm>
          <a:prstGeom prst="rect">
            <a:avLst/>
          </a:prstGeom>
        </p:spPr>
      </p:pic>
      <p:pic>
        <p:nvPicPr>
          <p:cNvPr descr="" id="709" name="Picture 12"/>
          <p:cNvPicPr/>
          <p:nvPr/>
        </p:nvPicPr>
        <p:blipFill>
          <a:blip r:embed="rId13"/>
          <a:stretch>
            <a:fillRect/>
          </a:stretch>
        </p:blipFill>
        <p:spPr>
          <a:xfrm>
            <a:off x="4618800" y="5130720"/>
            <a:ext cx="347400" cy="350640"/>
          </a:xfrm>
          <a:prstGeom prst="rect">
            <a:avLst/>
          </a:prstGeom>
        </p:spPr>
      </p:pic>
      <p:pic>
        <p:nvPicPr>
          <p:cNvPr descr="" id="710" name="Picture 4"/>
          <p:cNvPicPr/>
          <p:nvPr/>
        </p:nvPicPr>
        <p:blipFill>
          <a:blip r:embed="rId14"/>
          <a:stretch>
            <a:fillRect/>
          </a:stretch>
        </p:blipFill>
        <p:spPr>
          <a:xfrm>
            <a:off x="5292000" y="4955040"/>
            <a:ext cx="1818720" cy="1003320"/>
          </a:xfrm>
          <a:prstGeom prst="rect">
            <a:avLst/>
          </a:prstGeom>
        </p:spPr>
      </p:pic>
      <p:sp>
        <p:nvSpPr>
          <p:cNvPr id="711" name="CustomShape 12"/>
          <p:cNvSpPr/>
          <p:nvPr/>
        </p:nvSpPr>
        <p:spPr>
          <a:xfrm>
            <a:off x="-71640" y="5331960"/>
            <a:ext cx="4516560" cy="1187640"/>
          </a:xfrm>
          <a:prstGeom prst="rect">
            <a:avLst/>
          </a:prstGeom>
        </p:spPr>
        <p:txBody>
          <a:bodyPr bIns="45000" lIns="90000" rIns="90000" tIns="45000"/>
          <a:p>
            <a:r>
              <a:rPr b="1" i="1" lang="ru-RU">
                <a:solidFill>
                  <a:srgbClr val="ff0000"/>
                </a:solidFill>
                <a:latin typeface="Times New Roman"/>
                <a:ea typeface="Times New Roman"/>
              </a:rPr>
              <a:t>Внимание!</a:t>
            </a:r>
            <a:endParaRPr/>
          </a:p>
          <a:p>
            <a:r>
              <a:rPr i="1" lang="ru-RU">
                <a:solidFill>
                  <a:srgbClr val="0070c0"/>
                </a:solidFill>
                <a:latin typeface="Times New Roman"/>
                <a:ea typeface="Times New Roman"/>
              </a:rPr>
              <a:t>Данное задание можно выполнить интерактивно. Для этого презентацию надо перевести в режим редактирования. </a:t>
            </a:r>
            <a:endParaRPr/>
          </a:p>
        </p:txBody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CustomShape 1"/>
          <p:cNvSpPr/>
          <p:nvPr/>
        </p:nvSpPr>
        <p:spPr>
          <a:xfrm>
            <a:off x="35640" y="464040"/>
            <a:ext cx="9108000" cy="82188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2400">
                <a:solidFill>
                  <a:srgbClr val="ff0000"/>
                </a:solidFill>
                <a:latin typeface="Arial Narrow"/>
              </a:rPr>
              <a:t>5. </a:t>
            </a:r>
            <a:r>
              <a:rPr lang="ru-RU" sz="2400">
                <a:solidFill>
                  <a:srgbClr val="002060"/>
                </a:solidFill>
                <a:latin typeface="Arial Narrow"/>
              </a:rPr>
              <a:t>Помоги бабочке облететь цветы по порядку и вернуться назад. Называй числа от наименьшего к наибольшему и обратно. </a:t>
            </a:r>
            <a:endParaRPr/>
          </a:p>
        </p:txBody>
      </p:sp>
      <p:sp>
        <p:nvSpPr>
          <p:cNvPr id="713" name="CustomShape 2"/>
          <p:cNvSpPr/>
          <p:nvPr/>
        </p:nvSpPr>
        <p:spPr>
          <a:xfrm>
            <a:off x="147240" y="1484640"/>
            <a:ext cx="8889120" cy="4896360"/>
          </a:xfrm>
          <a:prstGeom prst="ellipse">
            <a:avLst/>
          </a:prstGeom>
          <a:solidFill>
            <a:srgbClr val="b4ff8f"/>
          </a:solidFill>
          <a:ln w="11520">
            <a:solidFill>
              <a:srgbClr val="00b050"/>
            </a:solidFill>
            <a:round/>
          </a:ln>
        </p:spPr>
      </p:sp>
      <p:pic>
        <p:nvPicPr>
          <p:cNvPr descr="" id="714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2060280" y="3971160"/>
            <a:ext cx="1182960" cy="1967400"/>
          </a:xfrm>
          <a:prstGeom prst="rect">
            <a:avLst/>
          </a:prstGeom>
        </p:spPr>
      </p:pic>
      <p:pic>
        <p:nvPicPr>
          <p:cNvPr descr="" id="715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726840" y="3745440"/>
            <a:ext cx="1172880" cy="1611720"/>
          </a:xfrm>
          <a:prstGeom prst="rect">
            <a:avLst/>
          </a:prstGeom>
        </p:spPr>
      </p:pic>
      <p:pic>
        <p:nvPicPr>
          <p:cNvPr descr="" id="716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3275280" y="1213560"/>
            <a:ext cx="1169640" cy="2071080"/>
          </a:xfrm>
          <a:prstGeom prst="rect">
            <a:avLst/>
          </a:prstGeom>
        </p:spPr>
      </p:pic>
      <p:pic>
        <p:nvPicPr>
          <p:cNvPr descr="" id="717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3842280" y="4496040"/>
            <a:ext cx="1205640" cy="1882440"/>
          </a:xfrm>
          <a:prstGeom prst="rect">
            <a:avLst/>
          </a:prstGeom>
        </p:spPr>
      </p:pic>
      <p:pic>
        <p:nvPicPr>
          <p:cNvPr descr="" id="718" name="Picture 4"/>
          <p:cNvPicPr/>
          <p:nvPr/>
        </p:nvPicPr>
        <p:blipFill>
          <a:blip r:embed="rId5"/>
          <a:stretch>
            <a:fillRect/>
          </a:stretch>
        </p:blipFill>
        <p:spPr>
          <a:xfrm>
            <a:off x="4771800" y="2300400"/>
            <a:ext cx="1368720" cy="2106720"/>
          </a:xfrm>
          <a:prstGeom prst="rect">
            <a:avLst/>
          </a:prstGeom>
        </p:spPr>
      </p:pic>
      <p:pic>
        <p:nvPicPr>
          <p:cNvPr descr="" id="719" name="Picture 5"/>
          <p:cNvPicPr/>
          <p:nvPr/>
        </p:nvPicPr>
        <p:blipFill>
          <a:blip r:embed="rId6"/>
          <a:stretch>
            <a:fillRect/>
          </a:stretch>
        </p:blipFill>
        <p:spPr>
          <a:xfrm>
            <a:off x="6589440" y="3744000"/>
            <a:ext cx="1202760" cy="2006640"/>
          </a:xfrm>
          <a:prstGeom prst="rect">
            <a:avLst/>
          </a:prstGeom>
        </p:spPr>
      </p:pic>
      <p:pic>
        <p:nvPicPr>
          <p:cNvPr descr="" id="720" name="Picture 3"/>
          <p:cNvPicPr/>
          <p:nvPr/>
        </p:nvPicPr>
        <p:blipFill>
          <a:blip r:embed="rId7"/>
          <a:stretch>
            <a:fillRect/>
          </a:stretch>
        </p:blipFill>
        <p:spPr>
          <a:xfrm>
            <a:off x="6156000" y="1134360"/>
            <a:ext cx="2069280" cy="1578240"/>
          </a:xfrm>
          <a:prstGeom prst="rect">
            <a:avLst/>
          </a:prstGeom>
        </p:spPr>
      </p:pic>
      <p:pic>
        <p:nvPicPr>
          <p:cNvPr descr="" id="721" name="Picture 4"/>
          <p:cNvPicPr/>
          <p:nvPr/>
        </p:nvPicPr>
        <p:blipFill>
          <a:blip r:embed="rId8"/>
          <a:stretch>
            <a:fillRect/>
          </a:stretch>
        </p:blipFill>
        <p:spPr>
          <a:xfrm>
            <a:off x="1111320" y="1786680"/>
            <a:ext cx="2163240" cy="1497960"/>
          </a:xfrm>
          <a:prstGeom prst="rect">
            <a:avLst/>
          </a:prstGeom>
        </p:spPr>
      </p:pic>
      <p:pic>
        <p:nvPicPr>
          <p:cNvPr descr="" id="722" name="Picture 5"/>
          <p:cNvPicPr/>
          <p:nvPr/>
        </p:nvPicPr>
        <p:blipFill>
          <a:blip r:embed="rId9"/>
          <a:stretch>
            <a:fillRect/>
          </a:stretch>
        </p:blipFill>
        <p:spPr>
          <a:xfrm>
            <a:off x="309960" y="1828080"/>
            <a:ext cx="834120" cy="1769040"/>
          </a:xfrm>
          <a:prstGeom prst="rect">
            <a:avLst/>
          </a:prstGeom>
        </p:spPr>
      </p:pic>
      <p:pic>
        <p:nvPicPr>
          <p:cNvPr descr="" id="723" name="Picture 6"/>
          <p:cNvPicPr/>
          <p:nvPr/>
        </p:nvPicPr>
        <p:blipFill>
          <a:blip r:embed="rId10"/>
          <a:stretch>
            <a:fillRect/>
          </a:stretch>
        </p:blipFill>
        <p:spPr>
          <a:xfrm>
            <a:off x="7813800" y="2535840"/>
            <a:ext cx="863640" cy="2337480"/>
          </a:xfrm>
          <a:prstGeom prst="rect">
            <a:avLst/>
          </a:prstGeom>
        </p:spPr>
      </p:pic>
      <p:sp>
        <p:nvSpPr>
          <p:cNvPr id="724" name="CustomShape 3"/>
          <p:cNvSpPr/>
          <p:nvPr/>
        </p:nvSpPr>
        <p:spPr>
          <a:xfrm>
            <a:off x="2627640" y="4221000"/>
            <a:ext cx="503640" cy="45612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2400">
                <a:solidFill>
                  <a:srgbClr val="ff0000"/>
                </a:solidFill>
                <a:latin typeface="Arial"/>
              </a:rPr>
              <a:t>7</a:t>
            </a:r>
            <a:endParaRPr/>
          </a:p>
        </p:txBody>
      </p:sp>
      <p:sp>
        <p:nvSpPr>
          <p:cNvPr id="725" name="CustomShape 4"/>
          <p:cNvSpPr/>
          <p:nvPr/>
        </p:nvSpPr>
        <p:spPr>
          <a:xfrm>
            <a:off x="7973640" y="2712960"/>
            <a:ext cx="503640" cy="45612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2400">
                <a:solidFill>
                  <a:srgbClr val="ff0000"/>
                </a:solidFill>
                <a:latin typeface="Arial"/>
              </a:rPr>
              <a:t>4</a:t>
            </a:r>
            <a:endParaRPr/>
          </a:p>
        </p:txBody>
      </p:sp>
      <p:sp>
        <p:nvSpPr>
          <p:cNvPr id="726" name="CustomShape 5"/>
          <p:cNvSpPr/>
          <p:nvPr/>
        </p:nvSpPr>
        <p:spPr>
          <a:xfrm>
            <a:off x="3636000" y="1461960"/>
            <a:ext cx="503640" cy="45612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2400">
                <a:solidFill>
                  <a:srgbClr val="ff0000"/>
                </a:solidFill>
                <a:latin typeface="Arial"/>
              </a:rPr>
              <a:t>3</a:t>
            </a:r>
            <a:endParaRPr/>
          </a:p>
        </p:txBody>
      </p:sp>
      <p:sp>
        <p:nvSpPr>
          <p:cNvPr id="727" name="CustomShape 6"/>
          <p:cNvSpPr/>
          <p:nvPr/>
        </p:nvSpPr>
        <p:spPr>
          <a:xfrm>
            <a:off x="5292000" y="2679480"/>
            <a:ext cx="503640" cy="45612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2400">
                <a:solidFill>
                  <a:srgbClr val="ff0000"/>
                </a:solidFill>
                <a:latin typeface="Arial"/>
              </a:rPr>
              <a:t>2</a:t>
            </a:r>
            <a:endParaRPr/>
          </a:p>
        </p:txBody>
      </p:sp>
      <p:sp>
        <p:nvSpPr>
          <p:cNvPr id="728" name="CustomShape 7"/>
          <p:cNvSpPr/>
          <p:nvPr/>
        </p:nvSpPr>
        <p:spPr>
          <a:xfrm>
            <a:off x="2555640" y="2103120"/>
            <a:ext cx="503640" cy="45612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2400">
                <a:solidFill>
                  <a:srgbClr val="ff0000"/>
                </a:solidFill>
                <a:latin typeface="Arial"/>
              </a:rPr>
              <a:t>1</a:t>
            </a:r>
            <a:endParaRPr/>
          </a:p>
        </p:txBody>
      </p:sp>
      <p:sp>
        <p:nvSpPr>
          <p:cNvPr id="729" name="CustomShape 8"/>
          <p:cNvSpPr/>
          <p:nvPr/>
        </p:nvSpPr>
        <p:spPr>
          <a:xfrm>
            <a:off x="491760" y="2090880"/>
            <a:ext cx="503640" cy="45612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2400">
                <a:solidFill>
                  <a:srgbClr val="ff0000"/>
                </a:solidFill>
                <a:latin typeface="Arial"/>
              </a:rPr>
              <a:t>6</a:t>
            </a:r>
            <a:endParaRPr/>
          </a:p>
        </p:txBody>
      </p:sp>
      <p:sp>
        <p:nvSpPr>
          <p:cNvPr id="730" name="CustomShape 9"/>
          <p:cNvSpPr/>
          <p:nvPr/>
        </p:nvSpPr>
        <p:spPr>
          <a:xfrm>
            <a:off x="7596360" y="1268640"/>
            <a:ext cx="503640" cy="45612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2400">
                <a:solidFill>
                  <a:srgbClr val="ff0000"/>
                </a:solidFill>
                <a:latin typeface="Arial"/>
              </a:rPr>
              <a:t>5</a:t>
            </a:r>
            <a:endParaRPr/>
          </a:p>
        </p:txBody>
      </p:sp>
      <p:sp>
        <p:nvSpPr>
          <p:cNvPr id="731" name="CustomShape 10"/>
          <p:cNvSpPr/>
          <p:nvPr/>
        </p:nvSpPr>
        <p:spPr>
          <a:xfrm>
            <a:off x="179640" y="44640"/>
            <a:ext cx="5688360" cy="5169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ff0000"/>
                </a:solidFill>
                <a:latin typeface="Times New Roman"/>
              </a:rPr>
              <a:t>Урок 40. Слагаемое, сумма</a:t>
            </a:r>
            <a:endParaRPr/>
          </a:p>
        </p:txBody>
      </p:sp>
      <p:sp>
        <p:nvSpPr>
          <p:cNvPr id="732" name="CustomShape 11"/>
          <p:cNvSpPr/>
          <p:nvPr/>
        </p:nvSpPr>
        <p:spPr>
          <a:xfrm>
            <a:off x="7103880" y="76680"/>
            <a:ext cx="1957680" cy="3952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2000">
                <a:solidFill>
                  <a:srgbClr val="7030a0"/>
                </a:solidFill>
                <a:latin typeface="Times New Roman"/>
              </a:rPr>
              <a:t>МАТЕМАТИКА</a:t>
            </a:r>
            <a:endParaRPr/>
          </a:p>
        </p:txBody>
      </p:sp>
      <p:pic>
        <p:nvPicPr>
          <p:cNvPr descr="" id="733" name="Picture 10"/>
          <p:cNvPicPr/>
          <p:nvPr/>
        </p:nvPicPr>
        <p:blipFill>
          <a:blip r:embed="rId11"/>
          <a:stretch>
            <a:fillRect/>
          </a:stretch>
        </p:blipFill>
        <p:spPr>
          <a:xfrm>
            <a:off x="1144080" y="3907440"/>
            <a:ext cx="359280" cy="359280"/>
          </a:xfrm>
          <a:prstGeom prst="rect">
            <a:avLst/>
          </a:prstGeom>
        </p:spPr>
      </p:pic>
      <p:pic>
        <p:nvPicPr>
          <p:cNvPr descr="" id="734" name="Picture 11"/>
          <p:cNvPicPr/>
          <p:nvPr/>
        </p:nvPicPr>
        <p:blipFill>
          <a:blip r:embed="rId12"/>
          <a:stretch>
            <a:fillRect/>
          </a:stretch>
        </p:blipFill>
        <p:spPr>
          <a:xfrm>
            <a:off x="6999840" y="4078800"/>
            <a:ext cx="381960" cy="377640"/>
          </a:xfrm>
          <a:prstGeom prst="rect">
            <a:avLst/>
          </a:prstGeom>
        </p:spPr>
      </p:pic>
      <p:pic>
        <p:nvPicPr>
          <p:cNvPr descr="" id="735" name="Picture 12"/>
          <p:cNvPicPr/>
          <p:nvPr/>
        </p:nvPicPr>
        <p:blipFill>
          <a:blip r:embed="rId13"/>
          <a:stretch>
            <a:fillRect/>
          </a:stretch>
        </p:blipFill>
        <p:spPr>
          <a:xfrm>
            <a:off x="4618800" y="5130720"/>
            <a:ext cx="347400" cy="350640"/>
          </a:xfrm>
          <a:prstGeom prst="rect">
            <a:avLst/>
          </a:prstGeom>
        </p:spPr>
      </p:pic>
      <p:pic>
        <p:nvPicPr>
          <p:cNvPr descr="" id="736" name="Picture 4"/>
          <p:cNvPicPr/>
          <p:nvPr/>
        </p:nvPicPr>
        <p:blipFill>
          <a:blip r:embed="rId14"/>
          <a:stretch>
            <a:fillRect/>
          </a:stretch>
        </p:blipFill>
        <p:spPr>
          <a:xfrm>
            <a:off x="2023200" y="1422000"/>
            <a:ext cx="1818720" cy="1003320"/>
          </a:xfrm>
          <a:prstGeom prst="rect">
            <a:avLst/>
          </a:prstGeom>
        </p:spPr>
      </p:pic>
      <p:pic>
        <p:nvPicPr>
          <p:cNvPr descr="" id="737" name="Picture 4"/>
          <p:cNvPicPr/>
          <p:nvPr/>
        </p:nvPicPr>
        <p:blipFill>
          <a:blip r:embed="rId15"/>
          <a:stretch>
            <a:fillRect/>
          </a:stretch>
        </p:blipFill>
        <p:spPr>
          <a:xfrm>
            <a:off x="1979280" y="1412640"/>
            <a:ext cx="1819440" cy="1003320"/>
          </a:xfrm>
          <a:prstGeom prst="rect">
            <a:avLst/>
          </a:prstGeom>
        </p:spPr>
      </p:pic>
      <p:pic>
        <p:nvPicPr>
          <p:cNvPr descr="" id="738" name="Picture 4"/>
          <p:cNvPicPr/>
          <p:nvPr/>
        </p:nvPicPr>
        <p:blipFill>
          <a:blip r:embed="rId16"/>
          <a:stretch>
            <a:fillRect/>
          </a:stretch>
        </p:blipFill>
        <p:spPr>
          <a:xfrm>
            <a:off x="5077080" y="1650240"/>
            <a:ext cx="1818720" cy="1003320"/>
          </a:xfrm>
          <a:prstGeom prst="rect">
            <a:avLst/>
          </a:prstGeom>
        </p:spPr>
      </p:pic>
      <p:pic>
        <p:nvPicPr>
          <p:cNvPr descr="" id="739" name="Picture 4"/>
          <p:cNvPicPr/>
          <p:nvPr/>
        </p:nvPicPr>
        <p:blipFill>
          <a:blip r:embed="rId17"/>
          <a:stretch>
            <a:fillRect/>
          </a:stretch>
        </p:blipFill>
        <p:spPr>
          <a:xfrm>
            <a:off x="4446360" y="1578240"/>
            <a:ext cx="1818720" cy="1004040"/>
          </a:xfrm>
          <a:prstGeom prst="rect">
            <a:avLst/>
          </a:prstGeom>
        </p:spPr>
      </p:pic>
      <p:pic>
        <p:nvPicPr>
          <p:cNvPr descr="" id="740" name="Picture 4"/>
          <p:cNvPicPr/>
          <p:nvPr/>
        </p:nvPicPr>
        <p:blipFill>
          <a:blip r:embed="rId18"/>
          <a:stretch>
            <a:fillRect/>
          </a:stretch>
        </p:blipFill>
        <p:spPr>
          <a:xfrm>
            <a:off x="7831800" y="1484640"/>
            <a:ext cx="1818720" cy="1003320"/>
          </a:xfrm>
          <a:prstGeom prst="rect">
            <a:avLst/>
          </a:prstGeom>
        </p:spPr>
      </p:pic>
      <p:pic>
        <p:nvPicPr>
          <p:cNvPr descr="" id="741" name="Picture 4"/>
          <p:cNvPicPr/>
          <p:nvPr/>
        </p:nvPicPr>
        <p:blipFill>
          <a:blip r:embed="rId19"/>
          <a:stretch>
            <a:fillRect/>
          </a:stretch>
        </p:blipFill>
        <p:spPr>
          <a:xfrm>
            <a:off x="6874920" y="166320"/>
            <a:ext cx="1818720" cy="1003320"/>
          </a:xfrm>
          <a:prstGeom prst="rect">
            <a:avLst/>
          </a:prstGeom>
        </p:spPr>
      </p:pic>
      <p:pic>
        <p:nvPicPr>
          <p:cNvPr descr="" id="742" name="Picture 4"/>
          <p:cNvPicPr/>
          <p:nvPr/>
        </p:nvPicPr>
        <p:blipFill>
          <a:blip r:embed="rId20"/>
          <a:stretch>
            <a:fillRect/>
          </a:stretch>
        </p:blipFill>
        <p:spPr>
          <a:xfrm>
            <a:off x="1593000" y="2271600"/>
            <a:ext cx="1818720" cy="1004040"/>
          </a:xfrm>
          <a:prstGeom prst="rect">
            <a:avLst/>
          </a:prstGeom>
        </p:spPr>
      </p:pic>
      <p:pic>
        <p:nvPicPr>
          <p:cNvPr descr="" id="743" name="Picture 4"/>
          <p:cNvPicPr/>
          <p:nvPr/>
        </p:nvPicPr>
        <p:blipFill>
          <a:blip r:embed="rId21"/>
          <a:stretch>
            <a:fillRect/>
          </a:stretch>
        </p:blipFill>
        <p:spPr>
          <a:xfrm>
            <a:off x="2627640" y="3265560"/>
            <a:ext cx="1818720" cy="1003320"/>
          </a:xfrm>
          <a:prstGeom prst="rect">
            <a:avLst/>
          </a:prstGeom>
        </p:spPr>
      </p:pic>
      <p:pic>
        <p:nvPicPr>
          <p:cNvPr descr="" id="744" name="Picture 4"/>
          <p:cNvPicPr/>
          <p:nvPr/>
        </p:nvPicPr>
        <p:blipFill>
          <a:blip r:embed="rId22"/>
          <a:stretch>
            <a:fillRect/>
          </a:stretch>
        </p:blipFill>
        <p:spPr>
          <a:xfrm>
            <a:off x="2380680" y="4267800"/>
            <a:ext cx="1818720" cy="1004040"/>
          </a:xfrm>
          <a:prstGeom prst="rect">
            <a:avLst/>
          </a:prstGeom>
        </p:spPr>
      </p:pic>
      <p:pic>
        <p:nvPicPr>
          <p:cNvPr descr="" id="745" name="Picture 4"/>
          <p:cNvPicPr/>
          <p:nvPr/>
        </p:nvPicPr>
        <p:blipFill>
          <a:blip r:embed="rId23"/>
          <a:stretch>
            <a:fillRect/>
          </a:stretch>
        </p:blipFill>
        <p:spPr>
          <a:xfrm>
            <a:off x="6252480" y="3299040"/>
            <a:ext cx="1818720" cy="1003320"/>
          </a:xfrm>
          <a:prstGeom prst="rect">
            <a:avLst/>
          </a:prstGeom>
        </p:spPr>
      </p:pic>
    </p:spTree>
  </p:cSld>
  <p:timing>
    <p:tnLst>
      <p:par>
        <p:cTn dur="indefinite" id="684" nodeType="tmRoot" restart="never">
          <p:childTnLst>
            <p:seq>
              <p:cTn dur="indefinite" id="685" nodeType="mainSeq">
                <p:childTnLst>
                  <p:par>
                    <p:cTn fill="hold" id="686">
                      <p:stCondLst>
                        <p:cond delay="indefinite"/>
                      </p:stCondLst>
                      <p:childTnLst>
                        <p:par>
                          <p:cTn fill="hold" id="687">
                            <p:stCondLst>
                              <p:cond delay="0"/>
                            </p:stCondLst>
                            <p:childTnLst>
                              <p:par>
                                <p:cTn fill="hold" id="688" nodeType="click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2000" fill="hold" id="690"/>
                                        <p:tgtEl>
                                          <p:spTgt spid="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2000" fill="hold" id="691"/>
                                        <p:tgtEl>
                                          <p:spTgt spid="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2">
                            <p:stCondLst>
                              <p:cond delay="2000"/>
                            </p:stCondLst>
                            <p:childTnLst>
                              <p:par>
                                <p:cTn fill="hold" id="693" nodeType="afterEffect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dur="500" fill="freeze" id="694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9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96" nodeType="with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698"/>
                                        <p:tgtEl>
                                          <p:spTgt spid="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9">
                            <p:stCondLst>
                              <p:cond delay="2500"/>
                            </p:stCondLst>
                            <p:childTnLst>
                              <p:par>
                                <p:cTn fill="hold" id="700" nodeType="afterEffect" presetClass="path" presetID="64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  <p:par>
                          <p:cTn fill="hold" id="701">
                            <p:stCondLst>
                              <p:cond delay="4500"/>
                            </p:stCondLst>
                            <p:childTnLst>
                              <p:par>
                                <p:cTn fill="hold" id="702" nodeType="after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704"/>
                                        <p:tgtEl>
                                          <p:spTgt spid="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05" nodeType="withEffect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dur="500" fill="freeze" id="706"/>
                                        <p:tgtEl>
                                          <p:spTgt spid="7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0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8">
                            <p:stCondLst>
                              <p:cond delay="5000"/>
                            </p:stCondLst>
                            <p:childTnLst>
                              <p:par>
                                <p:cTn fill="hold" id="709" nodeType="afterEffect" presetClass="path" presetID="64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  <p:par>
                          <p:cTn fill="hold" id="710">
                            <p:stCondLst>
                              <p:cond delay="7000"/>
                            </p:stCondLst>
                            <p:childTnLst>
                              <p:par>
                                <p:cTn fill="hold" id="711" nodeType="afterEffect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dur="500" fill="freeze" id="712"/>
                                        <p:tgtEl>
                                          <p:spTgt spid="7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1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14" nodeType="with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716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7">
                            <p:stCondLst>
                              <p:cond delay="7500"/>
                            </p:stCondLst>
                            <p:childTnLst>
                              <p:par>
                                <p:cTn fill="hold" id="718" nodeType="afterEffect" presetClass="path" presetID="42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  <p:par>
                          <p:cTn fill="hold" id="719">
                            <p:stCondLst>
                              <p:cond delay="9500"/>
                            </p:stCondLst>
                            <p:childTnLst>
                              <p:par>
                                <p:cTn fill="hold" id="720" nodeType="afterEffect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dur="500" fill="freeze" id="721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2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23" nodeType="with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725"/>
                                        <p:tgtEl>
                                          <p:spTgt spid="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6">
                            <p:stCondLst>
                              <p:cond delay="10000"/>
                            </p:stCondLst>
                            <p:childTnLst>
                              <p:par>
                                <p:cTn fill="hold" id="727" nodeType="afterEffect" presetClass="path" presetID="42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  <p:par>
                          <p:cTn fill="hold" id="728">
                            <p:stCondLst>
                              <p:cond delay="12000"/>
                            </p:stCondLst>
                            <p:childTnLst>
                              <p:par>
                                <p:cTn fill="hold" id="729" nodeType="afterEffect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dur="500" fill="freeze" id="730"/>
                                        <p:tgtEl>
                                          <p:spTgt spid="7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3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32" nodeType="with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734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5">
                            <p:stCondLst>
                              <p:cond delay="12500"/>
                            </p:stCondLst>
                            <p:childTnLst>
                              <p:par>
                                <p:cTn fill="hold" id="736" nodeType="afterEffect" presetClass="path" presetID="35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  <p:par>
                          <p:cTn fill="hold" id="737">
                            <p:stCondLst>
                              <p:cond delay="14500"/>
                            </p:stCondLst>
                            <p:childTnLst>
                              <p:par>
                                <p:cTn fill="hold" id="738" nodeType="afterEffect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dur="500" fill="freeze" id="739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4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41" nodeType="with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743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4">
                            <p:stCondLst>
                              <p:cond delay="15000"/>
                            </p:stCondLst>
                            <p:childTnLst>
                              <p:par>
                                <p:cTn fill="hold" id="745" nodeType="afterEffect" presetClass="path" presetID="63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  <p:par>
                          <p:cTn fill="hold" id="746">
                            <p:stCondLst>
                              <p:cond delay="17000"/>
                            </p:stCondLst>
                            <p:childTnLst>
                              <p:par>
                                <p:cTn fill="hold" id="747" nodeType="afterEffect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dur="500" fill="freeze" id="748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4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50" nodeType="with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752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3">
                            <p:stCondLst>
                              <p:cond delay="17500"/>
                            </p:stCondLst>
                            <p:childTnLst>
                              <p:par>
                                <p:cTn fill="hold" id="754" nodeType="afterEffect" presetClass="path" presetID="63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  <p:par>
                          <p:cTn fill="hold" id="755">
                            <p:stCondLst>
                              <p:cond delay="19500"/>
                            </p:stCondLst>
                            <p:childTnLst>
                              <p:par>
                                <p:cTn fill="hold" id="756" nodeType="afterEffect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dur="500" fill="freeze" id="757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5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59" nodeType="with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761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2">
                            <p:stCondLst>
                              <p:cond delay="20000"/>
                            </p:stCondLst>
                            <p:childTnLst>
                              <p:par>
                                <p:cTn fill="hold" id="763" nodeType="afterEffect" presetClass="path" presetID="63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  <p:par>
                          <p:cTn fill="hold" id="764">
                            <p:stCondLst>
                              <p:cond delay="22000"/>
                            </p:stCondLst>
                            <p:childTnLst>
                              <p:par>
                                <p:cTn fill="hold" id="765" nodeType="after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767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68" nodeType="withEffect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dur="500" fill="freeze" id="769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7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71" nodeType="with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773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4">
                            <p:stCondLst>
                              <p:cond delay="22500"/>
                            </p:stCondLst>
                            <p:childTnLst>
                              <p:par>
                                <p:cTn fill="hold" id="775" nodeType="afterEffect" presetClass="path" presetID="35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CustomShape 1"/>
          <p:cNvSpPr/>
          <p:nvPr/>
        </p:nvSpPr>
        <p:spPr>
          <a:xfrm>
            <a:off x="2393280" y="2357280"/>
            <a:ext cx="4357440" cy="1187640"/>
          </a:xfrm>
          <a:prstGeom prst="rect">
            <a:avLst/>
          </a:prstGeom>
        </p:spPr>
        <p:txBody>
          <a:bodyPr bIns="45000" lIns="90000" rIns="90000" tIns="45000"/>
          <a:p>
            <a:r>
              <a:rPr b="1" i="1" lang="ru-RU" sz="7200">
                <a:solidFill>
                  <a:srgbClr val="ff0000"/>
                </a:solidFill>
                <a:latin typeface="Times New Roman"/>
              </a:rPr>
              <a:t>Спасибо!</a:t>
            </a:r>
            <a:endParaRPr/>
          </a:p>
        </p:txBody>
      </p:sp>
      <p:sp>
        <p:nvSpPr>
          <p:cNvPr id="747" name="CustomShape 2"/>
          <p:cNvSpPr/>
          <p:nvPr/>
        </p:nvSpPr>
        <p:spPr>
          <a:xfrm>
            <a:off x="7103880" y="76680"/>
            <a:ext cx="1957680" cy="3952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2000">
                <a:solidFill>
                  <a:srgbClr val="7030a0"/>
                </a:solidFill>
                <a:latin typeface="Times New Roman"/>
              </a:rPr>
              <a:t>МАТЕМАТИКА</a:t>
            </a:r>
            <a:endParaRPr/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179640" y="44640"/>
            <a:ext cx="4178880" cy="5169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ff0000"/>
                </a:solidFill>
                <a:latin typeface="Times New Roman"/>
              </a:rPr>
              <a:t>Урок 40 Слагаемое, сумма</a:t>
            </a:r>
            <a:endParaRPr/>
          </a:p>
        </p:txBody>
      </p:sp>
      <p:sp>
        <p:nvSpPr>
          <p:cNvPr id="83" name="CustomShape 2"/>
          <p:cNvSpPr/>
          <p:nvPr/>
        </p:nvSpPr>
        <p:spPr>
          <a:xfrm>
            <a:off x="4744800" y="2252160"/>
            <a:ext cx="846360" cy="7606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4400">
                <a:solidFill>
                  <a:srgbClr val="002060"/>
                </a:solidFill>
                <a:latin typeface="Arial"/>
              </a:rPr>
              <a:t>=  </a:t>
            </a:r>
            <a:endParaRPr/>
          </a:p>
        </p:txBody>
      </p:sp>
      <p:sp>
        <p:nvSpPr>
          <p:cNvPr id="84" name="CustomShape 3"/>
          <p:cNvSpPr/>
          <p:nvPr/>
        </p:nvSpPr>
        <p:spPr>
          <a:xfrm>
            <a:off x="2734920" y="1268640"/>
            <a:ext cx="1314720" cy="5778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3200">
                <a:solidFill>
                  <a:srgbClr val="00b050"/>
                </a:solidFill>
                <a:latin typeface="Arial"/>
              </a:rPr>
              <a:t>целое</a:t>
            </a:r>
            <a:endParaRPr/>
          </a:p>
        </p:txBody>
      </p:sp>
      <p:sp>
        <p:nvSpPr>
          <p:cNvPr id="85" name="CustomShape 4"/>
          <p:cNvSpPr/>
          <p:nvPr/>
        </p:nvSpPr>
        <p:spPr>
          <a:xfrm>
            <a:off x="7437600" y="3627720"/>
            <a:ext cx="1480680" cy="5778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3200">
                <a:solidFill>
                  <a:srgbClr val="ff0000"/>
                </a:solidFill>
                <a:latin typeface="Arial"/>
              </a:rPr>
              <a:t> </a:t>
            </a:r>
            <a:r>
              <a:rPr lang="ru-RU" sz="3200">
                <a:solidFill>
                  <a:srgbClr val="ff0000"/>
                </a:solidFill>
                <a:latin typeface="Arial"/>
              </a:rPr>
              <a:t>сумма</a:t>
            </a:r>
            <a:endParaRPr/>
          </a:p>
        </p:txBody>
      </p:sp>
      <p:sp>
        <p:nvSpPr>
          <p:cNvPr id="86" name="CustomShape 5"/>
          <p:cNvSpPr/>
          <p:nvPr/>
        </p:nvSpPr>
        <p:spPr>
          <a:xfrm>
            <a:off x="513720" y="3662280"/>
            <a:ext cx="2714400" cy="577800"/>
          </a:xfrm>
          <a:prstGeom prst="rect">
            <a:avLst/>
          </a:prstGeom>
          <a:solidFill>
            <a:srgbClr val="ffffff"/>
          </a:solidFill>
        </p:spPr>
        <p:txBody>
          <a:bodyPr bIns="45000" lIns="90000" rIns="90000" tIns="45000"/>
          <a:p>
            <a:r>
              <a:rPr lang="ru-RU" sz="3200">
                <a:solidFill>
                  <a:srgbClr val="ff0000"/>
                </a:solidFill>
                <a:latin typeface="Arial"/>
              </a:rPr>
              <a:t>слагаемое</a:t>
            </a:r>
            <a:endParaRPr/>
          </a:p>
        </p:txBody>
      </p:sp>
      <p:sp>
        <p:nvSpPr>
          <p:cNvPr id="87" name="CustomShape 6"/>
          <p:cNvSpPr/>
          <p:nvPr/>
        </p:nvSpPr>
        <p:spPr>
          <a:xfrm>
            <a:off x="4593600" y="3662280"/>
            <a:ext cx="2714400" cy="577800"/>
          </a:xfrm>
          <a:prstGeom prst="rect">
            <a:avLst/>
          </a:prstGeom>
          <a:solidFill>
            <a:srgbClr val="ffffff"/>
          </a:solidFill>
        </p:spPr>
        <p:txBody>
          <a:bodyPr bIns="45000" lIns="90000" rIns="90000" tIns="45000"/>
          <a:p>
            <a:r>
              <a:rPr lang="ru-RU" sz="3200">
                <a:solidFill>
                  <a:srgbClr val="ff0000"/>
                </a:solidFill>
                <a:latin typeface="Arial"/>
              </a:rPr>
              <a:t>слагаемое</a:t>
            </a:r>
            <a:endParaRPr/>
          </a:p>
        </p:txBody>
      </p:sp>
      <p:sp>
        <p:nvSpPr>
          <p:cNvPr id="88" name="Line 7"/>
          <p:cNvSpPr/>
          <p:nvPr/>
        </p:nvSpPr>
        <p:spPr>
          <a:xfrm flipH="1">
            <a:off x="1085040" y="2905200"/>
            <a:ext cx="1357560" cy="789120"/>
          </a:xfrm>
          <a:prstGeom prst="line">
            <a:avLst/>
          </a:prstGeom>
          <a:ln w="28440">
            <a:solidFill>
              <a:srgbClr val="0070c0"/>
            </a:solidFill>
            <a:round/>
          </a:ln>
        </p:spPr>
      </p:sp>
      <p:sp>
        <p:nvSpPr>
          <p:cNvPr id="89" name="Line 8"/>
          <p:cNvSpPr/>
          <p:nvPr/>
        </p:nvSpPr>
        <p:spPr>
          <a:xfrm flipH="1" flipV="1">
            <a:off x="6126840" y="2905200"/>
            <a:ext cx="1901880" cy="785880"/>
          </a:xfrm>
          <a:prstGeom prst="line">
            <a:avLst/>
          </a:prstGeom>
          <a:ln w="28440">
            <a:solidFill>
              <a:srgbClr val="0070c0"/>
            </a:solidFill>
            <a:round/>
          </a:ln>
        </p:spPr>
      </p:sp>
      <p:sp>
        <p:nvSpPr>
          <p:cNvPr id="90" name="Line 9"/>
          <p:cNvSpPr/>
          <p:nvPr/>
        </p:nvSpPr>
        <p:spPr>
          <a:xfrm>
            <a:off x="4583160" y="2964960"/>
            <a:ext cx="714600" cy="789120"/>
          </a:xfrm>
          <a:prstGeom prst="line">
            <a:avLst/>
          </a:prstGeom>
          <a:ln w="28440">
            <a:solidFill>
              <a:srgbClr val="0070c0"/>
            </a:solidFill>
            <a:round/>
          </a:ln>
        </p:spPr>
      </p:sp>
      <p:sp>
        <p:nvSpPr>
          <p:cNvPr id="91" name="CustomShape 10"/>
          <p:cNvSpPr/>
          <p:nvPr/>
        </p:nvSpPr>
        <p:spPr>
          <a:xfrm>
            <a:off x="5517720" y="2250000"/>
            <a:ext cx="491760" cy="760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4400">
                <a:solidFill>
                  <a:srgbClr val="002060"/>
                </a:solidFill>
                <a:latin typeface="Arial"/>
              </a:rPr>
              <a:t>7</a:t>
            </a:r>
            <a:endParaRPr/>
          </a:p>
        </p:txBody>
      </p:sp>
      <p:sp>
        <p:nvSpPr>
          <p:cNvPr id="92" name="CustomShape 11"/>
          <p:cNvSpPr/>
          <p:nvPr/>
        </p:nvSpPr>
        <p:spPr>
          <a:xfrm>
            <a:off x="2445840" y="2250000"/>
            <a:ext cx="491760" cy="760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4400">
                <a:solidFill>
                  <a:srgbClr val="002060"/>
                </a:solidFill>
                <a:latin typeface="Arial"/>
              </a:rPr>
              <a:t>6</a:t>
            </a:r>
            <a:endParaRPr/>
          </a:p>
        </p:txBody>
      </p:sp>
      <p:sp>
        <p:nvSpPr>
          <p:cNvPr id="93" name="CustomShape 12"/>
          <p:cNvSpPr/>
          <p:nvPr/>
        </p:nvSpPr>
        <p:spPr>
          <a:xfrm>
            <a:off x="4088880" y="2265480"/>
            <a:ext cx="491760" cy="760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4400">
                <a:solidFill>
                  <a:srgbClr val="002060"/>
                </a:solidFill>
                <a:latin typeface="Arial"/>
              </a:rPr>
              <a:t>1</a:t>
            </a:r>
            <a:endParaRPr/>
          </a:p>
        </p:txBody>
      </p:sp>
      <p:sp>
        <p:nvSpPr>
          <p:cNvPr id="94" name="CustomShape 13"/>
          <p:cNvSpPr/>
          <p:nvPr/>
        </p:nvSpPr>
        <p:spPr>
          <a:xfrm>
            <a:off x="3232080" y="2265480"/>
            <a:ext cx="506880" cy="760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4400">
                <a:solidFill>
                  <a:srgbClr val="002060"/>
                </a:solidFill>
                <a:latin typeface="Arial"/>
              </a:rPr>
              <a:t>+</a:t>
            </a:r>
            <a:endParaRPr/>
          </a:p>
        </p:txBody>
      </p:sp>
      <p:sp>
        <p:nvSpPr>
          <p:cNvPr id="95" name="CustomShape 14"/>
          <p:cNvSpPr/>
          <p:nvPr/>
        </p:nvSpPr>
        <p:spPr>
          <a:xfrm>
            <a:off x="292680" y="536400"/>
            <a:ext cx="642600" cy="69984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4000">
                <a:solidFill>
                  <a:srgbClr val="00b050"/>
                </a:solidFill>
                <a:latin typeface="Georgia"/>
              </a:rPr>
              <a:t>!</a:t>
            </a:r>
            <a:endParaRPr/>
          </a:p>
        </p:txBody>
      </p:sp>
      <p:sp>
        <p:nvSpPr>
          <p:cNvPr id="96" name="CustomShape 15"/>
          <p:cNvSpPr/>
          <p:nvPr/>
        </p:nvSpPr>
        <p:spPr>
          <a:xfrm>
            <a:off x="2568600" y="2259720"/>
            <a:ext cx="363240" cy="1813680"/>
          </a:xfrm>
          <a:prstGeom prst="rightBrace">
            <a:avLst>
              <a:gd fmla="val 7117" name="adj1"/>
              <a:gd fmla="val 10084" name="adj2"/>
            </a:avLst>
          </a:prstGeom>
          <a:ln w="28440">
            <a:solidFill>
              <a:srgbClr val="0070c0"/>
            </a:solidFill>
            <a:round/>
          </a:ln>
        </p:spPr>
      </p:sp>
      <p:sp>
        <p:nvSpPr>
          <p:cNvPr id="97" name="CustomShape 16"/>
          <p:cNvSpPr/>
          <p:nvPr/>
        </p:nvSpPr>
        <p:spPr>
          <a:xfrm>
            <a:off x="2706480" y="1268640"/>
            <a:ext cx="1368000" cy="5778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3200">
                <a:solidFill>
                  <a:srgbClr val="ff0000"/>
                </a:solidFill>
                <a:latin typeface="Arial"/>
              </a:rPr>
              <a:t>сумма</a:t>
            </a:r>
            <a:endParaRPr/>
          </a:p>
        </p:txBody>
      </p:sp>
      <p:sp>
        <p:nvSpPr>
          <p:cNvPr id="98" name="CustomShape 17"/>
          <p:cNvSpPr/>
          <p:nvPr/>
        </p:nvSpPr>
        <p:spPr>
          <a:xfrm>
            <a:off x="619560" y="3627720"/>
            <a:ext cx="1220040" cy="5778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3200">
                <a:solidFill>
                  <a:srgbClr val="00b050"/>
                </a:solidFill>
                <a:latin typeface="Arial"/>
              </a:rPr>
              <a:t>часть</a:t>
            </a:r>
            <a:endParaRPr/>
          </a:p>
        </p:txBody>
      </p:sp>
      <p:sp>
        <p:nvSpPr>
          <p:cNvPr id="99" name="CustomShape 18"/>
          <p:cNvSpPr/>
          <p:nvPr/>
        </p:nvSpPr>
        <p:spPr>
          <a:xfrm>
            <a:off x="4649400" y="3627720"/>
            <a:ext cx="1220040" cy="5778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3200">
                <a:solidFill>
                  <a:srgbClr val="00b050"/>
                </a:solidFill>
                <a:latin typeface="Arial"/>
              </a:rPr>
              <a:t>часть</a:t>
            </a:r>
            <a:endParaRPr/>
          </a:p>
        </p:txBody>
      </p:sp>
      <p:sp>
        <p:nvSpPr>
          <p:cNvPr id="100" name="CustomShape 19"/>
          <p:cNvSpPr/>
          <p:nvPr/>
        </p:nvSpPr>
        <p:spPr>
          <a:xfrm>
            <a:off x="7604280" y="3671280"/>
            <a:ext cx="1314720" cy="5778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3200">
                <a:solidFill>
                  <a:srgbClr val="00b050"/>
                </a:solidFill>
                <a:latin typeface="Arial"/>
              </a:rPr>
              <a:t>целое</a:t>
            </a:r>
            <a:endParaRPr/>
          </a:p>
        </p:txBody>
      </p:sp>
      <p:sp>
        <p:nvSpPr>
          <p:cNvPr id="101" name="Line 20"/>
          <p:cNvSpPr/>
          <p:nvPr/>
        </p:nvSpPr>
        <p:spPr>
          <a:xfrm>
            <a:off x="107280" y="5013000"/>
            <a:ext cx="8887680" cy="0"/>
          </a:xfrm>
          <a:prstGeom prst="line">
            <a:avLst/>
          </a:prstGeom>
          <a:ln w="28440">
            <a:solidFill>
              <a:srgbClr val="7030a0"/>
            </a:solidFill>
            <a:round/>
          </a:ln>
        </p:spPr>
      </p:sp>
      <p:sp>
        <p:nvSpPr>
          <p:cNvPr id="102" name="CustomShape 21"/>
          <p:cNvSpPr/>
          <p:nvPr/>
        </p:nvSpPr>
        <p:spPr>
          <a:xfrm>
            <a:off x="7103880" y="76680"/>
            <a:ext cx="1957680" cy="3952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2000">
                <a:solidFill>
                  <a:srgbClr val="7030a0"/>
                </a:solidFill>
                <a:latin typeface="Times New Roman"/>
              </a:rPr>
              <a:t>МАТЕМАТИКА</a:t>
            </a:r>
            <a:endParaRPr/>
          </a:p>
        </p:txBody>
      </p:sp>
    </p:spTree>
  </p:cSld>
  <p:timing>
    <p:tnLst>
      <p:par>
        <p:cTn dur="indefinite" id="66" nodeType="tmRoot" restart="never">
          <p:childTnLst>
            <p:seq>
              <p:cTn dur="indefinite" id="67" nodeType="mainSeq">
                <p:childTnLst>
                  <p:par>
                    <p:cTn fill="hold" id="68">
                      <p:stCondLst>
                        <p:cond delay="indefinite"/>
                      </p:stCondLst>
                      <p:childTnLst>
                        <p:par>
                          <p:cTn fill="hold" id="69">
                            <p:stCondLst>
                              <p:cond delay="0"/>
                            </p:stCondLst>
                            <p:childTnLst>
                              <p:par>
                                <p:cTn fill="hold" id="70" nodeType="clickEffect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dur="1000" fill="hold" id="71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>
                            <p:stCondLst>
                              <p:cond delay="1000"/>
                            </p:stCondLst>
                            <p:childTnLst>
                              <p:par>
                                <p:cTn fill="hold" id="73" nodeType="afterEffect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dur="500" fill="freeze" id="74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6" nodeType="with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2000" fill="freeze" id="78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9">
                      <p:stCondLst>
                        <p:cond delay="indefinite"/>
                      </p:stCondLst>
                      <p:childTnLst>
                        <p:par>
                          <p:cTn fill="hold" id="80">
                            <p:stCondLst>
                              <p:cond delay="0"/>
                            </p:stCondLst>
                            <p:childTnLst>
                              <p:par>
                                <p:cTn fill="hold" id="81" nodeType="clickEffect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dur="1000" fill="hold" id="82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>
                            <p:stCondLst>
                              <p:cond delay="1000"/>
                            </p:stCondLst>
                            <p:childTnLst>
                              <p:par>
                                <p:cTn fill="hold" id="84" nodeType="afterEffect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dur="500" fill="freeze" id="85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87" nodeType="with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89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0">
                      <p:stCondLst>
                        <p:cond delay="indefinite"/>
                      </p:stCondLst>
                      <p:childTnLst>
                        <p:par>
                          <p:cTn fill="hold" id="91">
                            <p:stCondLst>
                              <p:cond delay="0"/>
                            </p:stCondLst>
                            <p:childTnLst>
                              <p:par>
                                <p:cTn fill="hold" id="92" nodeType="clickEffect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dur="1000" fill="hold" id="93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4">
                            <p:stCondLst>
                              <p:cond delay="1000"/>
                            </p:stCondLst>
                            <p:childTnLst>
                              <p:par>
                                <p:cTn fill="hold" id="95" nodeType="afterEffect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dur="500" fill="freeze" id="96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98" nodeType="with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1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1">
                      <p:stCondLst>
                        <p:cond delay="indefinite"/>
                      </p:stCondLst>
                      <p:childTnLst>
                        <p:par>
                          <p:cTn fill="hold" id="102">
                            <p:stCondLst>
                              <p:cond delay="0"/>
                            </p:stCondLst>
                            <p:childTnLst>
                              <p:par>
                                <p:cTn fill="hold" id="103" nodeType="clickEffect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dur="1000" fill="hold" id="104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5">
                            <p:stCondLst>
                              <p:cond delay="1000"/>
                            </p:stCondLst>
                            <p:childTnLst>
                              <p:par>
                                <p:cTn fill="hold" id="106" nodeType="afterEffect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dur="500" fill="freeze" id="107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9">
                      <p:stCondLst>
                        <p:cond delay="indefinite"/>
                      </p:stCondLst>
                      <p:childTnLst>
                        <p:par>
                          <p:cTn fill="hold" id="110">
                            <p:stCondLst>
                              <p:cond delay="0"/>
                            </p:stCondLst>
                            <p:childTnLst>
                              <p:par>
                                <p:cTn fill="hold" id="111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2000" fill="freeze" id="113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5182560" y="4374360"/>
            <a:ext cx="874080" cy="57780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3200">
                <a:solidFill>
                  <a:srgbClr val="002060"/>
                </a:solidFill>
                <a:latin typeface="Arial"/>
              </a:rPr>
              <a:t>=  </a:t>
            </a:r>
            <a:endParaRPr/>
          </a:p>
        </p:txBody>
      </p:sp>
      <p:sp>
        <p:nvSpPr>
          <p:cNvPr id="104" name="CustomShape 2"/>
          <p:cNvSpPr/>
          <p:nvPr/>
        </p:nvSpPr>
        <p:spPr>
          <a:xfrm>
            <a:off x="3129480" y="3420360"/>
            <a:ext cx="1368000" cy="5778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3200">
                <a:solidFill>
                  <a:srgbClr val="ff0000"/>
                </a:solidFill>
                <a:latin typeface="Arial"/>
              </a:rPr>
              <a:t>сумма</a:t>
            </a:r>
            <a:endParaRPr/>
          </a:p>
        </p:txBody>
      </p:sp>
      <p:sp>
        <p:nvSpPr>
          <p:cNvPr id="105" name="CustomShape 3"/>
          <p:cNvSpPr/>
          <p:nvPr/>
        </p:nvSpPr>
        <p:spPr>
          <a:xfrm>
            <a:off x="6672240" y="5445360"/>
            <a:ext cx="1480680" cy="5778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3200">
                <a:solidFill>
                  <a:srgbClr val="ff0000"/>
                </a:solidFill>
                <a:latin typeface="Arial"/>
              </a:rPr>
              <a:t> </a:t>
            </a:r>
            <a:r>
              <a:rPr lang="ru-RU" sz="3200">
                <a:solidFill>
                  <a:srgbClr val="ff0000"/>
                </a:solidFill>
                <a:latin typeface="Arial"/>
              </a:rPr>
              <a:t>сумма</a:t>
            </a:r>
            <a:endParaRPr/>
          </a:p>
        </p:txBody>
      </p:sp>
      <p:sp>
        <p:nvSpPr>
          <p:cNvPr id="106" name="CustomShape 4"/>
          <p:cNvSpPr/>
          <p:nvPr/>
        </p:nvSpPr>
        <p:spPr>
          <a:xfrm>
            <a:off x="812880" y="5448600"/>
            <a:ext cx="2803320" cy="57780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3200">
                <a:solidFill>
                  <a:srgbClr val="ff0000"/>
                </a:solidFill>
                <a:latin typeface="Arial"/>
              </a:rPr>
              <a:t>слагаемое</a:t>
            </a:r>
            <a:endParaRPr/>
          </a:p>
        </p:txBody>
      </p:sp>
      <p:sp>
        <p:nvSpPr>
          <p:cNvPr id="107" name="CustomShape 5"/>
          <p:cNvSpPr/>
          <p:nvPr/>
        </p:nvSpPr>
        <p:spPr>
          <a:xfrm>
            <a:off x="4132800" y="5448600"/>
            <a:ext cx="2296440" cy="57780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3200">
                <a:solidFill>
                  <a:srgbClr val="ff0000"/>
                </a:solidFill>
                <a:latin typeface="Arial"/>
              </a:rPr>
              <a:t>слагаемое</a:t>
            </a:r>
            <a:endParaRPr/>
          </a:p>
        </p:txBody>
      </p:sp>
      <p:sp>
        <p:nvSpPr>
          <p:cNvPr id="108" name="CustomShape 6"/>
          <p:cNvSpPr/>
          <p:nvPr/>
        </p:nvSpPr>
        <p:spPr>
          <a:xfrm>
            <a:off x="5986800" y="4372200"/>
            <a:ext cx="406440" cy="5778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3200">
                <a:solidFill>
                  <a:srgbClr val="002060"/>
                </a:solidFill>
                <a:latin typeface="Arial"/>
              </a:rPr>
              <a:t>7</a:t>
            </a:r>
            <a:endParaRPr/>
          </a:p>
        </p:txBody>
      </p:sp>
      <p:sp>
        <p:nvSpPr>
          <p:cNvPr id="109" name="CustomShape 7"/>
          <p:cNvSpPr/>
          <p:nvPr/>
        </p:nvSpPr>
        <p:spPr>
          <a:xfrm>
            <a:off x="2814120" y="4372200"/>
            <a:ext cx="406440" cy="5778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3200">
                <a:solidFill>
                  <a:srgbClr val="002060"/>
                </a:solidFill>
                <a:latin typeface="Arial"/>
              </a:rPr>
              <a:t>6</a:t>
            </a:r>
            <a:endParaRPr/>
          </a:p>
        </p:txBody>
      </p:sp>
      <p:sp>
        <p:nvSpPr>
          <p:cNvPr id="110" name="CustomShape 8"/>
          <p:cNvSpPr/>
          <p:nvPr/>
        </p:nvSpPr>
        <p:spPr>
          <a:xfrm>
            <a:off x="4511160" y="4387680"/>
            <a:ext cx="406440" cy="5778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3200">
                <a:solidFill>
                  <a:srgbClr val="002060"/>
                </a:solidFill>
                <a:latin typeface="Arial"/>
              </a:rPr>
              <a:t>1</a:t>
            </a:r>
            <a:endParaRPr/>
          </a:p>
        </p:txBody>
      </p:sp>
      <p:sp>
        <p:nvSpPr>
          <p:cNvPr id="111" name="CustomShape 9"/>
          <p:cNvSpPr/>
          <p:nvPr/>
        </p:nvSpPr>
        <p:spPr>
          <a:xfrm>
            <a:off x="3626640" y="4387680"/>
            <a:ext cx="418320" cy="5778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3200">
                <a:solidFill>
                  <a:srgbClr val="002060"/>
                </a:solidFill>
                <a:latin typeface="Arial"/>
              </a:rPr>
              <a:t>+</a:t>
            </a:r>
            <a:endParaRPr/>
          </a:p>
        </p:txBody>
      </p:sp>
      <p:sp>
        <p:nvSpPr>
          <p:cNvPr id="112" name="CustomShape 10"/>
          <p:cNvSpPr/>
          <p:nvPr/>
        </p:nvSpPr>
        <p:spPr>
          <a:xfrm>
            <a:off x="2935080" y="4381920"/>
            <a:ext cx="363240" cy="1873080"/>
          </a:xfrm>
          <a:prstGeom prst="rightBrace">
            <a:avLst>
              <a:gd fmla="val 7117" name="adj1"/>
              <a:gd fmla="val 10084" name="adj2"/>
            </a:avLst>
          </a:prstGeom>
          <a:ln w="28440">
            <a:solidFill>
              <a:srgbClr val="0070c0"/>
            </a:solidFill>
            <a:round/>
          </a:ln>
        </p:spPr>
      </p:sp>
      <p:sp>
        <p:nvSpPr>
          <p:cNvPr id="113" name="Line 11"/>
          <p:cNvSpPr/>
          <p:nvPr/>
        </p:nvSpPr>
        <p:spPr>
          <a:xfrm flipH="1">
            <a:off x="2152800" y="4869000"/>
            <a:ext cx="727200" cy="454320"/>
          </a:xfrm>
          <a:prstGeom prst="line">
            <a:avLst/>
          </a:prstGeom>
          <a:ln w="28440">
            <a:solidFill>
              <a:srgbClr val="0070c0"/>
            </a:solidFill>
            <a:round/>
          </a:ln>
        </p:spPr>
      </p:sp>
      <p:sp>
        <p:nvSpPr>
          <p:cNvPr id="114" name="Line 12"/>
          <p:cNvSpPr/>
          <p:nvPr/>
        </p:nvSpPr>
        <p:spPr>
          <a:xfrm flipH="1" flipV="1">
            <a:off x="6242760" y="4869000"/>
            <a:ext cx="768960" cy="454320"/>
          </a:xfrm>
          <a:prstGeom prst="line">
            <a:avLst/>
          </a:prstGeom>
          <a:ln w="28440">
            <a:solidFill>
              <a:srgbClr val="0070c0"/>
            </a:solidFill>
            <a:round/>
          </a:ln>
        </p:spPr>
      </p:sp>
      <p:sp>
        <p:nvSpPr>
          <p:cNvPr id="115" name="Line 13"/>
          <p:cNvSpPr/>
          <p:nvPr/>
        </p:nvSpPr>
        <p:spPr>
          <a:xfrm>
            <a:off x="4903920" y="4928760"/>
            <a:ext cx="369000" cy="394560"/>
          </a:xfrm>
          <a:prstGeom prst="line">
            <a:avLst/>
          </a:prstGeom>
          <a:ln w="28440">
            <a:solidFill>
              <a:srgbClr val="0070c0"/>
            </a:solidFill>
            <a:round/>
          </a:ln>
        </p:spPr>
      </p:sp>
      <p:sp>
        <p:nvSpPr>
          <p:cNvPr id="116" name="Line 14"/>
          <p:cNvSpPr/>
          <p:nvPr/>
        </p:nvSpPr>
        <p:spPr>
          <a:xfrm>
            <a:off x="179280" y="3284640"/>
            <a:ext cx="8887680" cy="0"/>
          </a:xfrm>
          <a:prstGeom prst="line">
            <a:avLst/>
          </a:prstGeom>
          <a:ln w="28440">
            <a:solidFill>
              <a:srgbClr val="7030a0"/>
            </a:solidFill>
            <a:round/>
          </a:ln>
        </p:spPr>
      </p:sp>
      <p:sp>
        <p:nvSpPr>
          <p:cNvPr id="117" name="CustomShape 15"/>
          <p:cNvSpPr/>
          <p:nvPr/>
        </p:nvSpPr>
        <p:spPr>
          <a:xfrm>
            <a:off x="179640" y="44640"/>
            <a:ext cx="4178880" cy="5169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ff0000"/>
                </a:solidFill>
                <a:latin typeface="Times New Roman"/>
              </a:rPr>
              <a:t>Урок 40 Слагаемое, сумма</a:t>
            </a:r>
            <a:endParaRPr/>
          </a:p>
        </p:txBody>
      </p:sp>
      <p:sp>
        <p:nvSpPr>
          <p:cNvPr id="118" name="CustomShape 16"/>
          <p:cNvSpPr/>
          <p:nvPr/>
        </p:nvSpPr>
        <p:spPr>
          <a:xfrm>
            <a:off x="292680" y="476640"/>
            <a:ext cx="642600" cy="69984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4000">
                <a:solidFill>
                  <a:srgbClr val="00b050"/>
                </a:solidFill>
                <a:latin typeface="Georgia"/>
              </a:rPr>
              <a:t>!</a:t>
            </a:r>
            <a:endParaRPr/>
          </a:p>
        </p:txBody>
      </p:sp>
      <p:sp>
        <p:nvSpPr>
          <p:cNvPr id="119" name="CustomShape 17"/>
          <p:cNvSpPr/>
          <p:nvPr/>
        </p:nvSpPr>
        <p:spPr>
          <a:xfrm>
            <a:off x="5220720" y="1555560"/>
            <a:ext cx="863640" cy="57780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3200">
                <a:solidFill>
                  <a:srgbClr val="002060"/>
                </a:solidFill>
                <a:latin typeface="Arial"/>
              </a:rPr>
              <a:t>=  </a:t>
            </a:r>
            <a:endParaRPr/>
          </a:p>
        </p:txBody>
      </p:sp>
      <p:sp>
        <p:nvSpPr>
          <p:cNvPr id="120" name="CustomShape 18"/>
          <p:cNvSpPr/>
          <p:nvPr/>
        </p:nvSpPr>
        <p:spPr>
          <a:xfrm>
            <a:off x="3250800" y="717480"/>
            <a:ext cx="1314720" cy="5778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3200">
                <a:solidFill>
                  <a:srgbClr val="00b050"/>
                </a:solidFill>
                <a:latin typeface="Arial"/>
              </a:rPr>
              <a:t>целое</a:t>
            </a:r>
            <a:endParaRPr/>
          </a:p>
        </p:txBody>
      </p:sp>
      <p:sp>
        <p:nvSpPr>
          <p:cNvPr id="121" name="CustomShape 19"/>
          <p:cNvSpPr/>
          <p:nvPr/>
        </p:nvSpPr>
        <p:spPr>
          <a:xfrm>
            <a:off x="6362640" y="2484360"/>
            <a:ext cx="1427400" cy="5778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3200">
                <a:solidFill>
                  <a:srgbClr val="00b050"/>
                </a:solidFill>
                <a:latin typeface="Arial"/>
              </a:rPr>
              <a:t> </a:t>
            </a:r>
            <a:r>
              <a:rPr lang="ru-RU" sz="3200">
                <a:solidFill>
                  <a:srgbClr val="00b050"/>
                </a:solidFill>
                <a:latin typeface="Arial"/>
              </a:rPr>
              <a:t>целое</a:t>
            </a:r>
            <a:endParaRPr/>
          </a:p>
        </p:txBody>
      </p:sp>
      <p:sp>
        <p:nvSpPr>
          <p:cNvPr id="122" name="CustomShape 20"/>
          <p:cNvSpPr/>
          <p:nvPr/>
        </p:nvSpPr>
        <p:spPr>
          <a:xfrm>
            <a:off x="1454760" y="2484360"/>
            <a:ext cx="1358280" cy="57780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3200">
                <a:solidFill>
                  <a:srgbClr val="00b050"/>
                </a:solidFill>
                <a:latin typeface="Arial"/>
              </a:rPr>
              <a:t>часть</a:t>
            </a:r>
            <a:endParaRPr/>
          </a:p>
        </p:txBody>
      </p:sp>
      <p:sp>
        <p:nvSpPr>
          <p:cNvPr id="123" name="CustomShape 21"/>
          <p:cNvSpPr/>
          <p:nvPr/>
        </p:nvSpPr>
        <p:spPr>
          <a:xfrm>
            <a:off x="4510800" y="2484360"/>
            <a:ext cx="1468800" cy="57780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3200">
                <a:solidFill>
                  <a:srgbClr val="00b050"/>
                </a:solidFill>
                <a:latin typeface="Arial"/>
              </a:rPr>
              <a:t>часть</a:t>
            </a:r>
            <a:endParaRPr/>
          </a:p>
        </p:txBody>
      </p:sp>
      <p:sp>
        <p:nvSpPr>
          <p:cNvPr id="124" name="Line 22"/>
          <p:cNvSpPr/>
          <p:nvPr/>
        </p:nvSpPr>
        <p:spPr>
          <a:xfrm flipH="1">
            <a:off x="2152440" y="2060640"/>
            <a:ext cx="718920" cy="454320"/>
          </a:xfrm>
          <a:prstGeom prst="line">
            <a:avLst/>
          </a:prstGeom>
          <a:ln w="28440">
            <a:solidFill>
              <a:srgbClr val="0070c0"/>
            </a:solidFill>
            <a:round/>
          </a:ln>
        </p:spPr>
      </p:sp>
      <p:sp>
        <p:nvSpPr>
          <p:cNvPr id="125" name="Line 23"/>
          <p:cNvSpPr/>
          <p:nvPr/>
        </p:nvSpPr>
        <p:spPr>
          <a:xfrm flipH="1" flipV="1">
            <a:off x="6193440" y="2060640"/>
            <a:ext cx="759960" cy="454320"/>
          </a:xfrm>
          <a:prstGeom prst="line">
            <a:avLst/>
          </a:prstGeom>
          <a:ln w="28440">
            <a:solidFill>
              <a:srgbClr val="0070c0"/>
            </a:solidFill>
            <a:round/>
          </a:ln>
        </p:spPr>
      </p:sp>
      <p:sp>
        <p:nvSpPr>
          <p:cNvPr id="126" name="Line 24"/>
          <p:cNvSpPr/>
          <p:nvPr/>
        </p:nvSpPr>
        <p:spPr>
          <a:xfrm>
            <a:off x="4870800" y="2120400"/>
            <a:ext cx="364680" cy="394560"/>
          </a:xfrm>
          <a:prstGeom prst="line">
            <a:avLst/>
          </a:prstGeom>
          <a:ln w="28440">
            <a:solidFill>
              <a:srgbClr val="0070c0"/>
            </a:solidFill>
            <a:round/>
          </a:ln>
        </p:spPr>
      </p:sp>
      <p:sp>
        <p:nvSpPr>
          <p:cNvPr id="127" name="CustomShape 25"/>
          <p:cNvSpPr/>
          <p:nvPr/>
        </p:nvSpPr>
        <p:spPr>
          <a:xfrm>
            <a:off x="6013080" y="1553400"/>
            <a:ext cx="406440" cy="5778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3200">
                <a:solidFill>
                  <a:srgbClr val="002060"/>
                </a:solidFill>
                <a:latin typeface="Arial"/>
              </a:rPr>
              <a:t>7</a:t>
            </a:r>
            <a:endParaRPr/>
          </a:p>
        </p:txBody>
      </p:sp>
      <p:sp>
        <p:nvSpPr>
          <p:cNvPr id="128" name="CustomShape 26"/>
          <p:cNvSpPr/>
          <p:nvPr/>
        </p:nvSpPr>
        <p:spPr>
          <a:xfrm>
            <a:off x="2878200" y="1553400"/>
            <a:ext cx="406440" cy="5778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3200">
                <a:solidFill>
                  <a:srgbClr val="002060"/>
                </a:solidFill>
                <a:latin typeface="Arial"/>
              </a:rPr>
              <a:t>6</a:t>
            </a:r>
            <a:endParaRPr/>
          </a:p>
        </p:txBody>
      </p:sp>
      <p:sp>
        <p:nvSpPr>
          <p:cNvPr id="129" name="CustomShape 27"/>
          <p:cNvSpPr/>
          <p:nvPr/>
        </p:nvSpPr>
        <p:spPr>
          <a:xfrm>
            <a:off x="4555080" y="1568880"/>
            <a:ext cx="406440" cy="5778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3200">
                <a:solidFill>
                  <a:srgbClr val="002060"/>
                </a:solidFill>
                <a:latin typeface="Arial"/>
              </a:rPr>
              <a:t>1</a:t>
            </a:r>
            <a:endParaRPr/>
          </a:p>
        </p:txBody>
      </p:sp>
      <p:sp>
        <p:nvSpPr>
          <p:cNvPr id="130" name="CustomShape 28"/>
          <p:cNvSpPr/>
          <p:nvPr/>
        </p:nvSpPr>
        <p:spPr>
          <a:xfrm>
            <a:off x="3681000" y="1568880"/>
            <a:ext cx="418320" cy="5778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3200">
                <a:solidFill>
                  <a:srgbClr val="002060"/>
                </a:solidFill>
                <a:latin typeface="Arial"/>
              </a:rPr>
              <a:t>+</a:t>
            </a:r>
            <a:endParaRPr/>
          </a:p>
        </p:txBody>
      </p:sp>
      <p:sp>
        <p:nvSpPr>
          <p:cNvPr id="131" name="CustomShape 29"/>
          <p:cNvSpPr/>
          <p:nvPr/>
        </p:nvSpPr>
        <p:spPr>
          <a:xfrm>
            <a:off x="2967840" y="1618560"/>
            <a:ext cx="370440" cy="1813680"/>
          </a:xfrm>
          <a:prstGeom prst="rightBrace">
            <a:avLst>
              <a:gd fmla="val 7117" name="adj1"/>
              <a:gd fmla="val 10084" name="adj2"/>
            </a:avLst>
          </a:prstGeom>
          <a:ln w="28440">
            <a:solidFill>
              <a:srgbClr val="0070c0"/>
            </a:solidFill>
            <a:round/>
          </a:ln>
        </p:spPr>
      </p:sp>
      <p:sp>
        <p:nvSpPr>
          <p:cNvPr id="132" name="Line 30"/>
          <p:cNvSpPr/>
          <p:nvPr/>
        </p:nvSpPr>
        <p:spPr>
          <a:xfrm>
            <a:off x="179280" y="6237000"/>
            <a:ext cx="8887680" cy="0"/>
          </a:xfrm>
          <a:prstGeom prst="line">
            <a:avLst/>
          </a:prstGeom>
          <a:ln w="28440">
            <a:solidFill>
              <a:srgbClr val="7030a0"/>
            </a:solidFill>
            <a:round/>
          </a:ln>
        </p:spPr>
      </p:sp>
      <p:sp>
        <p:nvSpPr>
          <p:cNvPr id="133" name="CustomShape 31"/>
          <p:cNvSpPr/>
          <p:nvPr/>
        </p:nvSpPr>
        <p:spPr>
          <a:xfrm>
            <a:off x="7103880" y="76680"/>
            <a:ext cx="1957680" cy="3952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2000">
                <a:solidFill>
                  <a:srgbClr val="7030a0"/>
                </a:solidFill>
                <a:latin typeface="Times New Roman"/>
              </a:rPr>
              <a:t>МАТЕМАТИКА</a:t>
            </a:r>
            <a:endParaRPr/>
          </a:p>
        </p:txBody>
      </p:sp>
    </p:spTree>
  </p:cSld>
  <p:timing>
    <p:tnLst>
      <p:par>
        <p:cTn dur="indefinite" id="114" nodeType="tmRoot" restart="never">
          <p:childTnLst>
            <p:seq>
              <p:cTn dur="indefinite" id="115" nodeType="mainSeq">
                <p:childTnLst>
                  <p:par>
                    <p:cTn fill="hold" id="116">
                      <p:stCondLst>
                        <p:cond delay="indefinite"/>
                      </p:stCondLst>
                      <p:childTnLst>
                        <p:par>
                          <p:cTn fill="hold" id="117">
                            <p:stCondLst>
                              <p:cond delay="0"/>
                            </p:stCondLst>
                            <p:childTnLst>
                              <p:par>
                                <p:cTn fill="hold" id="118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12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1074240" y="2661840"/>
            <a:ext cx="349920" cy="4561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bIns="45000" lIns="90000" rIns="90000" tIns="45000" wrap="none"/>
          <a:p>
            <a:r>
              <a:rPr lang="ru-RU" sz="2400">
                <a:solidFill>
                  <a:srgbClr val="002060"/>
                </a:solidFill>
                <a:latin typeface="Arial"/>
              </a:rPr>
              <a:t>3</a:t>
            </a:r>
            <a:endParaRPr/>
          </a:p>
        </p:txBody>
      </p:sp>
      <p:sp>
        <p:nvSpPr>
          <p:cNvPr id="135" name="CustomShape 2"/>
          <p:cNvSpPr/>
          <p:nvPr/>
        </p:nvSpPr>
        <p:spPr>
          <a:xfrm>
            <a:off x="2860200" y="2661840"/>
            <a:ext cx="349920" cy="4561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bIns="45000" lIns="90000" rIns="90000" tIns="45000" wrap="none"/>
          <a:p>
            <a:r>
              <a:rPr lang="ru-RU" sz="2400">
                <a:solidFill>
                  <a:srgbClr val="002060"/>
                </a:solidFill>
                <a:latin typeface="Arial"/>
              </a:rPr>
              <a:t>4</a:t>
            </a:r>
            <a:endParaRPr/>
          </a:p>
        </p:txBody>
      </p:sp>
      <p:sp>
        <p:nvSpPr>
          <p:cNvPr id="136" name="Line 3"/>
          <p:cNvSpPr/>
          <p:nvPr/>
        </p:nvSpPr>
        <p:spPr>
          <a:xfrm>
            <a:off x="857160" y="2510640"/>
            <a:ext cx="440280" cy="4680"/>
          </a:xfrm>
          <a:prstGeom prst="line">
            <a:avLst/>
          </a:prstGeom>
          <a:ln w="57240">
            <a:solidFill>
              <a:srgbClr val="00b0f0"/>
            </a:solidFill>
            <a:round/>
            <a:headEnd len="med" type="triangle" w="med"/>
            <a:tailEnd len="med" type="triangle" w="med"/>
          </a:ln>
        </p:spPr>
      </p:sp>
      <p:sp>
        <p:nvSpPr>
          <p:cNvPr id="137" name="Line 4"/>
          <p:cNvSpPr/>
          <p:nvPr/>
        </p:nvSpPr>
        <p:spPr>
          <a:xfrm>
            <a:off x="1297440" y="2510640"/>
            <a:ext cx="440640" cy="4680"/>
          </a:xfrm>
          <a:prstGeom prst="line">
            <a:avLst/>
          </a:prstGeom>
          <a:ln w="57240">
            <a:solidFill>
              <a:srgbClr val="00b0f0"/>
            </a:solidFill>
            <a:round/>
            <a:headEnd len="med" type="triangle" w="med"/>
            <a:tailEnd len="med" type="triangle" w="med"/>
          </a:ln>
        </p:spPr>
      </p:sp>
      <p:sp>
        <p:nvSpPr>
          <p:cNvPr id="138" name="Line 5"/>
          <p:cNvSpPr/>
          <p:nvPr/>
        </p:nvSpPr>
        <p:spPr>
          <a:xfrm>
            <a:off x="1738080" y="2510640"/>
            <a:ext cx="440640" cy="4680"/>
          </a:xfrm>
          <a:prstGeom prst="line">
            <a:avLst/>
          </a:prstGeom>
          <a:ln w="57240">
            <a:solidFill>
              <a:srgbClr val="00b0f0"/>
            </a:solidFill>
            <a:round/>
            <a:headEnd len="med" type="triangle" w="med"/>
            <a:tailEnd len="med" type="triangle" w="med"/>
          </a:ln>
        </p:spPr>
      </p:sp>
      <p:sp>
        <p:nvSpPr>
          <p:cNvPr id="139" name="CustomShape 6"/>
          <p:cNvSpPr/>
          <p:nvPr/>
        </p:nvSpPr>
        <p:spPr>
          <a:xfrm>
            <a:off x="785880" y="2157840"/>
            <a:ext cx="3214440" cy="142560"/>
          </a:xfrm>
          <a:prstGeom prst="curvedDownArrow">
            <a:avLst>
              <a:gd fmla="val 12960" name="adj1"/>
              <a:gd fmla="val 19440" name="adj2"/>
              <a:gd fmla="val 14400" name="adj3"/>
            </a:avLst>
          </a:prstGeom>
          <a:solidFill>
            <a:srgbClr val="d16349"/>
          </a:solidFill>
          <a:ln w="28440">
            <a:solidFill>
              <a:srgbClr val="000000"/>
            </a:solidFill>
            <a:round/>
          </a:ln>
        </p:spPr>
      </p:sp>
      <p:sp>
        <p:nvSpPr>
          <p:cNvPr id="140" name="CustomShape 7"/>
          <p:cNvSpPr/>
          <p:nvPr/>
        </p:nvSpPr>
        <p:spPr>
          <a:xfrm>
            <a:off x="2051640" y="1653840"/>
            <a:ext cx="428400" cy="456120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bIns="45000" lIns="90000" rIns="90000" tIns="45000"/>
          <a:p>
            <a:r>
              <a:rPr lang="ru-RU" sz="2400">
                <a:solidFill>
                  <a:srgbClr val="002060"/>
                </a:solidFill>
                <a:latin typeface="Arial"/>
              </a:rPr>
              <a:t>?</a:t>
            </a:r>
            <a:endParaRPr/>
          </a:p>
        </p:txBody>
      </p:sp>
      <p:sp>
        <p:nvSpPr>
          <p:cNvPr id="141" name="Line 8"/>
          <p:cNvSpPr/>
          <p:nvPr/>
        </p:nvSpPr>
        <p:spPr>
          <a:xfrm>
            <a:off x="2178720" y="2510640"/>
            <a:ext cx="440280" cy="4680"/>
          </a:xfrm>
          <a:prstGeom prst="line">
            <a:avLst/>
          </a:prstGeom>
          <a:ln w="57240">
            <a:solidFill>
              <a:srgbClr val="ff0000"/>
            </a:solidFill>
            <a:round/>
            <a:headEnd len="med" type="triangle" w="med"/>
            <a:tailEnd len="med" type="triangle" w="med"/>
          </a:ln>
        </p:spPr>
      </p:sp>
      <p:sp>
        <p:nvSpPr>
          <p:cNvPr id="142" name="Line 9"/>
          <p:cNvSpPr/>
          <p:nvPr/>
        </p:nvSpPr>
        <p:spPr>
          <a:xfrm>
            <a:off x="2619000" y="2510640"/>
            <a:ext cx="440640" cy="4680"/>
          </a:xfrm>
          <a:prstGeom prst="line">
            <a:avLst/>
          </a:prstGeom>
          <a:ln w="57240">
            <a:solidFill>
              <a:srgbClr val="ff0000"/>
            </a:solidFill>
            <a:round/>
            <a:headEnd len="med" type="triangle" w="med"/>
            <a:tailEnd len="med" type="triangle" w="med"/>
          </a:ln>
        </p:spPr>
      </p:sp>
      <p:sp>
        <p:nvSpPr>
          <p:cNvPr id="143" name="Line 10"/>
          <p:cNvSpPr/>
          <p:nvPr/>
        </p:nvSpPr>
        <p:spPr>
          <a:xfrm>
            <a:off x="3071520" y="2531520"/>
            <a:ext cx="440640" cy="4680"/>
          </a:xfrm>
          <a:prstGeom prst="line">
            <a:avLst/>
          </a:prstGeom>
          <a:ln w="57240">
            <a:solidFill>
              <a:srgbClr val="ff0000"/>
            </a:solidFill>
            <a:round/>
            <a:headEnd len="med" type="triangle" w="med"/>
            <a:tailEnd len="med" type="triangle" w="med"/>
          </a:ln>
        </p:spPr>
      </p:sp>
      <p:sp>
        <p:nvSpPr>
          <p:cNvPr id="144" name="Line 11"/>
          <p:cNvSpPr/>
          <p:nvPr/>
        </p:nvSpPr>
        <p:spPr>
          <a:xfrm>
            <a:off x="3500280" y="2544840"/>
            <a:ext cx="440640" cy="4680"/>
          </a:xfrm>
          <a:prstGeom prst="line">
            <a:avLst/>
          </a:prstGeom>
          <a:ln w="57240">
            <a:solidFill>
              <a:srgbClr val="ff0000"/>
            </a:solidFill>
            <a:round/>
            <a:headEnd len="med" type="triangle" w="med"/>
            <a:tailEnd len="med" type="triangle" w="med"/>
          </a:ln>
        </p:spPr>
      </p:sp>
      <p:sp>
        <p:nvSpPr>
          <p:cNvPr id="145" name="CustomShape 12"/>
          <p:cNvSpPr/>
          <p:nvPr/>
        </p:nvSpPr>
        <p:spPr>
          <a:xfrm>
            <a:off x="179640" y="44640"/>
            <a:ext cx="4448880" cy="5169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ff0000"/>
                </a:solidFill>
                <a:latin typeface="Times New Roman"/>
              </a:rPr>
              <a:t>Урок 40. Слагаемое, сумма</a:t>
            </a:r>
            <a:endParaRPr/>
          </a:p>
        </p:txBody>
      </p:sp>
      <p:sp>
        <p:nvSpPr>
          <p:cNvPr id="146" name="CustomShape 13"/>
          <p:cNvSpPr/>
          <p:nvPr/>
        </p:nvSpPr>
        <p:spPr>
          <a:xfrm>
            <a:off x="2399040" y="1615320"/>
            <a:ext cx="1428480" cy="4561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400">
                <a:solidFill>
                  <a:srgbClr val="002060"/>
                </a:solidFill>
                <a:latin typeface="Arial"/>
              </a:rPr>
              <a:t>сумма</a:t>
            </a:r>
            <a:endParaRPr/>
          </a:p>
        </p:txBody>
      </p:sp>
      <p:sp>
        <p:nvSpPr>
          <p:cNvPr id="147" name="CustomShape 14"/>
          <p:cNvSpPr/>
          <p:nvPr/>
        </p:nvSpPr>
        <p:spPr>
          <a:xfrm>
            <a:off x="574560" y="3039480"/>
            <a:ext cx="1908720" cy="4561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400">
                <a:solidFill>
                  <a:srgbClr val="002060"/>
                </a:solidFill>
                <a:latin typeface="Arial"/>
              </a:rPr>
              <a:t>слагаемое</a:t>
            </a:r>
            <a:endParaRPr/>
          </a:p>
        </p:txBody>
      </p:sp>
      <p:sp>
        <p:nvSpPr>
          <p:cNvPr id="148" name="CustomShape 15"/>
          <p:cNvSpPr/>
          <p:nvPr/>
        </p:nvSpPr>
        <p:spPr>
          <a:xfrm>
            <a:off x="2483640" y="3039480"/>
            <a:ext cx="1908720" cy="4561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400">
                <a:solidFill>
                  <a:srgbClr val="002060"/>
                </a:solidFill>
                <a:latin typeface="Arial"/>
              </a:rPr>
              <a:t>слагаемое</a:t>
            </a:r>
            <a:endParaRPr/>
          </a:p>
        </p:txBody>
      </p:sp>
      <p:sp>
        <p:nvSpPr>
          <p:cNvPr id="149" name="CustomShape 16"/>
          <p:cNvSpPr/>
          <p:nvPr/>
        </p:nvSpPr>
        <p:spPr>
          <a:xfrm>
            <a:off x="7218000" y="2661840"/>
            <a:ext cx="349920" cy="4561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bIns="45000" lIns="90000" rIns="90000" tIns="45000" wrap="none"/>
          <a:p>
            <a:r>
              <a:rPr lang="ru-RU" sz="2400">
                <a:solidFill>
                  <a:srgbClr val="002060"/>
                </a:solidFill>
                <a:latin typeface="Arial"/>
              </a:rPr>
              <a:t>4</a:t>
            </a:r>
            <a:endParaRPr/>
          </a:p>
        </p:txBody>
      </p:sp>
      <p:sp>
        <p:nvSpPr>
          <p:cNvPr id="150" name="CustomShape 17"/>
          <p:cNvSpPr/>
          <p:nvPr/>
        </p:nvSpPr>
        <p:spPr>
          <a:xfrm>
            <a:off x="6405480" y="1624320"/>
            <a:ext cx="428400" cy="456120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bIns="45000" lIns="90000" rIns="90000" tIns="45000"/>
          <a:p>
            <a:r>
              <a:rPr lang="ru-RU" sz="2400">
                <a:solidFill>
                  <a:srgbClr val="002060"/>
                </a:solidFill>
                <a:latin typeface="Arial"/>
              </a:rPr>
              <a:t>7</a:t>
            </a:r>
            <a:endParaRPr/>
          </a:p>
        </p:txBody>
      </p:sp>
      <p:sp>
        <p:nvSpPr>
          <p:cNvPr id="151" name="Line 18"/>
          <p:cNvSpPr/>
          <p:nvPr/>
        </p:nvSpPr>
        <p:spPr>
          <a:xfrm>
            <a:off x="5072040" y="2510640"/>
            <a:ext cx="440280" cy="4680"/>
          </a:xfrm>
          <a:prstGeom prst="line">
            <a:avLst/>
          </a:prstGeom>
          <a:ln w="57240">
            <a:solidFill>
              <a:srgbClr val="00b0f0"/>
            </a:solidFill>
            <a:round/>
            <a:headEnd len="med" type="triangle" w="med"/>
            <a:tailEnd len="med" type="triangle" w="med"/>
          </a:ln>
        </p:spPr>
      </p:sp>
      <p:sp>
        <p:nvSpPr>
          <p:cNvPr id="152" name="Line 19"/>
          <p:cNvSpPr/>
          <p:nvPr/>
        </p:nvSpPr>
        <p:spPr>
          <a:xfrm>
            <a:off x="5512320" y="2510640"/>
            <a:ext cx="440640" cy="4680"/>
          </a:xfrm>
          <a:prstGeom prst="line">
            <a:avLst/>
          </a:prstGeom>
          <a:ln w="57240">
            <a:solidFill>
              <a:srgbClr val="00b0f0"/>
            </a:solidFill>
            <a:round/>
            <a:headEnd len="med" type="triangle" w="med"/>
            <a:tailEnd len="med" type="triangle" w="med"/>
          </a:ln>
        </p:spPr>
      </p:sp>
      <p:sp>
        <p:nvSpPr>
          <p:cNvPr id="153" name="Line 20"/>
          <p:cNvSpPr/>
          <p:nvPr/>
        </p:nvSpPr>
        <p:spPr>
          <a:xfrm>
            <a:off x="5952960" y="2510640"/>
            <a:ext cx="440640" cy="4680"/>
          </a:xfrm>
          <a:prstGeom prst="line">
            <a:avLst/>
          </a:prstGeom>
          <a:ln w="57240">
            <a:solidFill>
              <a:srgbClr val="00b0f0"/>
            </a:solidFill>
            <a:round/>
            <a:headEnd len="med" type="triangle" w="med"/>
            <a:tailEnd len="med" type="triangle" w="med"/>
          </a:ln>
        </p:spPr>
      </p:sp>
      <p:sp>
        <p:nvSpPr>
          <p:cNvPr id="154" name="Line 21"/>
          <p:cNvSpPr/>
          <p:nvPr/>
        </p:nvSpPr>
        <p:spPr>
          <a:xfrm>
            <a:off x="7715160" y="2532960"/>
            <a:ext cx="440640" cy="4680"/>
          </a:xfrm>
          <a:prstGeom prst="line">
            <a:avLst/>
          </a:prstGeom>
          <a:ln w="57240">
            <a:solidFill>
              <a:srgbClr val="ff0000"/>
            </a:solidFill>
            <a:round/>
            <a:headEnd len="med" type="triangle" w="med"/>
            <a:tailEnd len="med" type="triangle" w="med"/>
          </a:ln>
        </p:spPr>
      </p:sp>
      <p:sp>
        <p:nvSpPr>
          <p:cNvPr id="155" name="Line 22"/>
          <p:cNvSpPr/>
          <p:nvPr/>
        </p:nvSpPr>
        <p:spPr>
          <a:xfrm>
            <a:off x="6393600" y="2510640"/>
            <a:ext cx="440280" cy="4680"/>
          </a:xfrm>
          <a:prstGeom prst="line">
            <a:avLst/>
          </a:prstGeom>
          <a:ln w="57240">
            <a:solidFill>
              <a:srgbClr val="ff0000"/>
            </a:solidFill>
            <a:round/>
            <a:headEnd len="med" type="triangle" w="med"/>
            <a:tailEnd len="med" type="triangle" w="med"/>
          </a:ln>
        </p:spPr>
      </p:sp>
      <p:sp>
        <p:nvSpPr>
          <p:cNvPr id="156" name="Line 23"/>
          <p:cNvSpPr/>
          <p:nvPr/>
        </p:nvSpPr>
        <p:spPr>
          <a:xfrm>
            <a:off x="6833880" y="2510640"/>
            <a:ext cx="440640" cy="4680"/>
          </a:xfrm>
          <a:prstGeom prst="line">
            <a:avLst/>
          </a:prstGeom>
          <a:ln w="57240">
            <a:solidFill>
              <a:srgbClr val="ff0000"/>
            </a:solidFill>
            <a:round/>
            <a:headEnd len="med" type="triangle" w="med"/>
            <a:tailEnd len="med" type="triangle" w="med"/>
          </a:ln>
        </p:spPr>
      </p:sp>
      <p:sp>
        <p:nvSpPr>
          <p:cNvPr id="157" name="Line 24"/>
          <p:cNvSpPr/>
          <p:nvPr/>
        </p:nvSpPr>
        <p:spPr>
          <a:xfrm>
            <a:off x="7286400" y="2531520"/>
            <a:ext cx="440640" cy="4680"/>
          </a:xfrm>
          <a:prstGeom prst="line">
            <a:avLst/>
          </a:prstGeom>
          <a:ln w="57240">
            <a:solidFill>
              <a:srgbClr val="ff0000"/>
            </a:solidFill>
            <a:round/>
            <a:headEnd len="med" type="triangle" w="med"/>
            <a:tailEnd len="med" type="triangle" w="med"/>
          </a:ln>
        </p:spPr>
      </p:sp>
      <p:sp>
        <p:nvSpPr>
          <p:cNvPr id="158" name="CustomShape 25"/>
          <p:cNvSpPr/>
          <p:nvPr/>
        </p:nvSpPr>
        <p:spPr>
          <a:xfrm>
            <a:off x="5000760" y="2184120"/>
            <a:ext cx="3285720" cy="213840"/>
          </a:xfrm>
          <a:prstGeom prst="curvedDownArrow">
            <a:avLst>
              <a:gd fmla="val 12960" name="adj1"/>
              <a:gd fmla="val 19440" name="adj2"/>
              <a:gd fmla="val 14400" name="adj3"/>
            </a:avLst>
          </a:prstGeom>
          <a:solidFill>
            <a:srgbClr val="d16349"/>
          </a:solidFill>
          <a:ln w="28440">
            <a:solidFill>
              <a:srgbClr val="000000"/>
            </a:solidFill>
            <a:round/>
          </a:ln>
        </p:spPr>
      </p:sp>
      <p:sp>
        <p:nvSpPr>
          <p:cNvPr id="159" name="Line 26"/>
          <p:cNvSpPr/>
          <p:nvPr/>
        </p:nvSpPr>
        <p:spPr>
          <a:xfrm>
            <a:off x="313200" y="3636360"/>
            <a:ext cx="8572680" cy="1800"/>
          </a:xfrm>
          <a:prstGeom prst="line">
            <a:avLst/>
          </a:prstGeom>
          <a:ln w="19080">
            <a:solidFill>
              <a:srgbClr val="7030a0"/>
            </a:solidFill>
            <a:round/>
          </a:ln>
        </p:spPr>
      </p:sp>
      <p:sp>
        <p:nvSpPr>
          <p:cNvPr id="160" name="CustomShape 27"/>
          <p:cNvSpPr/>
          <p:nvPr/>
        </p:nvSpPr>
        <p:spPr>
          <a:xfrm>
            <a:off x="4932000" y="3039480"/>
            <a:ext cx="1904400" cy="4561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400">
                <a:solidFill>
                  <a:srgbClr val="002060"/>
                </a:solidFill>
                <a:latin typeface="Arial"/>
              </a:rPr>
              <a:t>слагаемое</a:t>
            </a:r>
            <a:endParaRPr/>
          </a:p>
        </p:txBody>
      </p:sp>
      <p:sp>
        <p:nvSpPr>
          <p:cNvPr id="161" name="CustomShape 28"/>
          <p:cNvSpPr/>
          <p:nvPr/>
        </p:nvSpPr>
        <p:spPr>
          <a:xfrm>
            <a:off x="6699600" y="3021840"/>
            <a:ext cx="1904400" cy="4561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400">
                <a:solidFill>
                  <a:srgbClr val="002060"/>
                </a:solidFill>
                <a:latin typeface="Arial"/>
              </a:rPr>
              <a:t>слагаемое</a:t>
            </a:r>
            <a:endParaRPr/>
          </a:p>
        </p:txBody>
      </p:sp>
      <p:sp>
        <p:nvSpPr>
          <p:cNvPr id="162" name="CustomShape 29"/>
          <p:cNvSpPr/>
          <p:nvPr/>
        </p:nvSpPr>
        <p:spPr>
          <a:xfrm>
            <a:off x="5647320" y="2661840"/>
            <a:ext cx="349920" cy="456120"/>
          </a:xfrm>
          <a:prstGeom prst="rect">
            <a:avLst/>
          </a:prstGeom>
          <a:solidFill>
            <a:srgbClr val="ffffff"/>
          </a:solidFill>
          <a:ln>
            <a:solidFill>
              <a:srgbClr val="0070c0"/>
            </a:solidFill>
          </a:ln>
        </p:spPr>
        <p:txBody>
          <a:bodyPr bIns="45000" lIns="90000" rIns="90000" tIns="45000" wrap="none"/>
          <a:p>
            <a:r>
              <a:rPr lang="ru-RU" sz="2400">
                <a:solidFill>
                  <a:srgbClr val="002060"/>
                </a:solidFill>
                <a:latin typeface="Arial"/>
              </a:rPr>
              <a:t>?</a:t>
            </a:r>
            <a:endParaRPr/>
          </a:p>
        </p:txBody>
      </p:sp>
      <p:sp>
        <p:nvSpPr>
          <p:cNvPr id="163" name="CustomShape 30"/>
          <p:cNvSpPr/>
          <p:nvPr/>
        </p:nvSpPr>
        <p:spPr>
          <a:xfrm>
            <a:off x="6792480" y="1602720"/>
            <a:ext cx="1428480" cy="4561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400">
                <a:solidFill>
                  <a:srgbClr val="002060"/>
                </a:solidFill>
                <a:latin typeface="Arial"/>
              </a:rPr>
              <a:t>сумма</a:t>
            </a:r>
            <a:endParaRPr/>
          </a:p>
        </p:txBody>
      </p:sp>
      <p:sp>
        <p:nvSpPr>
          <p:cNvPr id="164" name="CustomShape 31"/>
          <p:cNvSpPr/>
          <p:nvPr/>
        </p:nvSpPr>
        <p:spPr>
          <a:xfrm>
            <a:off x="1002960" y="5150160"/>
            <a:ext cx="349920" cy="4561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bIns="45000" lIns="90000" rIns="90000" tIns="45000" wrap="none"/>
          <a:p>
            <a:r>
              <a:rPr lang="ru-RU" sz="2400">
                <a:solidFill>
                  <a:srgbClr val="002060"/>
                </a:solidFill>
                <a:latin typeface="Arial"/>
              </a:rPr>
              <a:t>3</a:t>
            </a:r>
            <a:endParaRPr/>
          </a:p>
        </p:txBody>
      </p:sp>
      <p:sp>
        <p:nvSpPr>
          <p:cNvPr id="165" name="CustomShape 32"/>
          <p:cNvSpPr/>
          <p:nvPr/>
        </p:nvSpPr>
        <p:spPr>
          <a:xfrm>
            <a:off x="2431800" y="5150160"/>
            <a:ext cx="349920" cy="4561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bIns="45000" lIns="90000" rIns="90000" tIns="45000" wrap="none"/>
          <a:p>
            <a:r>
              <a:rPr lang="ru-RU" sz="2400">
                <a:solidFill>
                  <a:srgbClr val="002060"/>
                </a:solidFill>
                <a:latin typeface="Arial"/>
              </a:rPr>
              <a:t>?</a:t>
            </a:r>
            <a:endParaRPr/>
          </a:p>
        </p:txBody>
      </p:sp>
      <p:sp>
        <p:nvSpPr>
          <p:cNvPr id="166" name="CustomShape 33"/>
          <p:cNvSpPr/>
          <p:nvPr/>
        </p:nvSpPr>
        <p:spPr>
          <a:xfrm>
            <a:off x="1911240" y="4022280"/>
            <a:ext cx="428400" cy="456120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bIns="45000" lIns="90000" rIns="90000" tIns="45000"/>
          <a:p>
            <a:r>
              <a:rPr lang="ru-RU" sz="2400">
                <a:solidFill>
                  <a:srgbClr val="002060"/>
                </a:solidFill>
                <a:latin typeface="Arial"/>
              </a:rPr>
              <a:t>7</a:t>
            </a:r>
            <a:endParaRPr/>
          </a:p>
        </p:txBody>
      </p:sp>
      <p:sp>
        <p:nvSpPr>
          <p:cNvPr id="167" name="Line 34"/>
          <p:cNvSpPr/>
          <p:nvPr/>
        </p:nvSpPr>
        <p:spPr>
          <a:xfrm>
            <a:off x="499680" y="4950720"/>
            <a:ext cx="440640" cy="5040"/>
          </a:xfrm>
          <a:prstGeom prst="line">
            <a:avLst/>
          </a:prstGeom>
          <a:ln w="57240">
            <a:solidFill>
              <a:srgbClr val="00b0f0"/>
            </a:solidFill>
            <a:round/>
            <a:headEnd len="med" type="triangle" w="med"/>
            <a:tailEnd len="med" type="triangle" w="med"/>
          </a:ln>
        </p:spPr>
      </p:sp>
      <p:sp>
        <p:nvSpPr>
          <p:cNvPr id="168" name="Line 35"/>
          <p:cNvSpPr/>
          <p:nvPr/>
        </p:nvSpPr>
        <p:spPr>
          <a:xfrm>
            <a:off x="940320" y="4950720"/>
            <a:ext cx="440640" cy="5040"/>
          </a:xfrm>
          <a:prstGeom prst="line">
            <a:avLst/>
          </a:prstGeom>
          <a:ln w="57240">
            <a:solidFill>
              <a:srgbClr val="00b0f0"/>
            </a:solidFill>
            <a:round/>
            <a:headEnd len="med" type="triangle" w="med"/>
            <a:tailEnd len="med" type="triangle" w="med"/>
          </a:ln>
        </p:spPr>
      </p:sp>
      <p:sp>
        <p:nvSpPr>
          <p:cNvPr id="169" name="Line 36"/>
          <p:cNvSpPr/>
          <p:nvPr/>
        </p:nvSpPr>
        <p:spPr>
          <a:xfrm>
            <a:off x="1380960" y="4950720"/>
            <a:ext cx="440640" cy="5040"/>
          </a:xfrm>
          <a:prstGeom prst="line">
            <a:avLst/>
          </a:prstGeom>
          <a:ln w="57240">
            <a:solidFill>
              <a:srgbClr val="00b0f0"/>
            </a:solidFill>
            <a:round/>
            <a:headEnd len="med" type="triangle" w="med"/>
            <a:tailEnd len="med" type="triangle" w="med"/>
          </a:ln>
        </p:spPr>
      </p:sp>
      <p:sp>
        <p:nvSpPr>
          <p:cNvPr id="170" name="Line 37"/>
          <p:cNvSpPr/>
          <p:nvPr/>
        </p:nvSpPr>
        <p:spPr>
          <a:xfrm>
            <a:off x="3143160" y="4973040"/>
            <a:ext cx="440280" cy="5040"/>
          </a:xfrm>
          <a:prstGeom prst="line">
            <a:avLst/>
          </a:prstGeom>
          <a:ln w="57240">
            <a:solidFill>
              <a:srgbClr val="ff0000"/>
            </a:solidFill>
            <a:round/>
            <a:headEnd len="med" type="triangle" w="med"/>
            <a:tailEnd len="med" type="triangle" w="med"/>
          </a:ln>
        </p:spPr>
      </p:sp>
      <p:sp>
        <p:nvSpPr>
          <p:cNvPr id="171" name="Line 38"/>
          <p:cNvSpPr/>
          <p:nvPr/>
        </p:nvSpPr>
        <p:spPr>
          <a:xfrm>
            <a:off x="1821600" y="4950720"/>
            <a:ext cx="440280" cy="5040"/>
          </a:xfrm>
          <a:prstGeom prst="line">
            <a:avLst/>
          </a:prstGeom>
          <a:ln w="57240">
            <a:solidFill>
              <a:srgbClr val="ff0000"/>
            </a:solidFill>
            <a:round/>
            <a:headEnd len="med" type="triangle" w="med"/>
            <a:tailEnd len="med" type="triangle" w="med"/>
          </a:ln>
        </p:spPr>
      </p:sp>
      <p:sp>
        <p:nvSpPr>
          <p:cNvPr id="172" name="Line 39"/>
          <p:cNvSpPr/>
          <p:nvPr/>
        </p:nvSpPr>
        <p:spPr>
          <a:xfrm>
            <a:off x="2261880" y="4950720"/>
            <a:ext cx="440640" cy="5040"/>
          </a:xfrm>
          <a:prstGeom prst="line">
            <a:avLst/>
          </a:prstGeom>
          <a:ln w="57240">
            <a:solidFill>
              <a:srgbClr val="ff0000"/>
            </a:solidFill>
            <a:round/>
            <a:headEnd len="med" type="triangle" w="med"/>
            <a:tailEnd len="med" type="triangle" w="med"/>
          </a:ln>
        </p:spPr>
      </p:sp>
      <p:sp>
        <p:nvSpPr>
          <p:cNvPr id="173" name="Line 40"/>
          <p:cNvSpPr/>
          <p:nvPr/>
        </p:nvSpPr>
        <p:spPr>
          <a:xfrm>
            <a:off x="2714400" y="4971600"/>
            <a:ext cx="440640" cy="5040"/>
          </a:xfrm>
          <a:prstGeom prst="line">
            <a:avLst/>
          </a:prstGeom>
          <a:ln w="57240">
            <a:solidFill>
              <a:srgbClr val="ff0000"/>
            </a:solidFill>
            <a:round/>
            <a:headEnd len="med" type="triangle" w="med"/>
            <a:tailEnd len="med" type="triangle" w="med"/>
          </a:ln>
        </p:spPr>
      </p:sp>
      <p:sp>
        <p:nvSpPr>
          <p:cNvPr id="174" name="CustomShape 41"/>
          <p:cNvSpPr/>
          <p:nvPr/>
        </p:nvSpPr>
        <p:spPr>
          <a:xfrm>
            <a:off x="428760" y="4624560"/>
            <a:ext cx="3285720" cy="213840"/>
          </a:xfrm>
          <a:prstGeom prst="curvedDownArrow">
            <a:avLst>
              <a:gd fmla="val 12960" name="adj1"/>
              <a:gd fmla="val 19440" name="adj2"/>
              <a:gd fmla="val 14400" name="adj3"/>
            </a:avLst>
          </a:prstGeom>
          <a:solidFill>
            <a:srgbClr val="d16349"/>
          </a:solidFill>
          <a:ln w="28440">
            <a:solidFill>
              <a:srgbClr val="000000"/>
            </a:solidFill>
            <a:round/>
          </a:ln>
        </p:spPr>
      </p:sp>
      <p:sp>
        <p:nvSpPr>
          <p:cNvPr id="175" name="CustomShape 42"/>
          <p:cNvSpPr/>
          <p:nvPr/>
        </p:nvSpPr>
        <p:spPr>
          <a:xfrm>
            <a:off x="2372760" y="4062600"/>
            <a:ext cx="1428480" cy="4561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400">
                <a:solidFill>
                  <a:srgbClr val="002060"/>
                </a:solidFill>
                <a:latin typeface="Arial"/>
              </a:rPr>
              <a:t>сумма</a:t>
            </a:r>
            <a:endParaRPr/>
          </a:p>
        </p:txBody>
      </p:sp>
      <p:sp>
        <p:nvSpPr>
          <p:cNvPr id="176" name="CustomShape 43"/>
          <p:cNvSpPr/>
          <p:nvPr/>
        </p:nvSpPr>
        <p:spPr>
          <a:xfrm>
            <a:off x="434880" y="5631480"/>
            <a:ext cx="1904400" cy="4561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400">
                <a:solidFill>
                  <a:srgbClr val="002060"/>
                </a:solidFill>
                <a:latin typeface="Arial"/>
              </a:rPr>
              <a:t>слагаемое</a:t>
            </a:r>
            <a:endParaRPr/>
          </a:p>
        </p:txBody>
      </p:sp>
      <p:sp>
        <p:nvSpPr>
          <p:cNvPr id="177" name="CustomShape 44"/>
          <p:cNvSpPr/>
          <p:nvPr/>
        </p:nvSpPr>
        <p:spPr>
          <a:xfrm>
            <a:off x="2178720" y="5631480"/>
            <a:ext cx="1904400" cy="4561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400">
                <a:solidFill>
                  <a:srgbClr val="002060"/>
                </a:solidFill>
                <a:latin typeface="Arial"/>
              </a:rPr>
              <a:t>слагаемое</a:t>
            </a:r>
            <a:endParaRPr/>
          </a:p>
        </p:txBody>
      </p:sp>
      <p:sp>
        <p:nvSpPr>
          <p:cNvPr id="178" name="CustomShape 45"/>
          <p:cNvSpPr/>
          <p:nvPr/>
        </p:nvSpPr>
        <p:spPr>
          <a:xfrm>
            <a:off x="376560" y="1485720"/>
            <a:ext cx="623160" cy="45612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2400">
                <a:solidFill>
                  <a:srgbClr val="00b050"/>
                </a:solidFill>
                <a:latin typeface="Arial"/>
              </a:rPr>
              <a:t>К.</a:t>
            </a:r>
            <a:endParaRPr/>
          </a:p>
        </p:txBody>
      </p:sp>
      <p:sp>
        <p:nvSpPr>
          <p:cNvPr id="179" name="CustomShape 46"/>
          <p:cNvSpPr/>
          <p:nvPr/>
        </p:nvSpPr>
        <p:spPr>
          <a:xfrm>
            <a:off x="4620240" y="1518480"/>
            <a:ext cx="623160" cy="45612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2400">
                <a:solidFill>
                  <a:srgbClr val="00b050"/>
                </a:solidFill>
                <a:latin typeface="Arial"/>
              </a:rPr>
              <a:t>В.</a:t>
            </a:r>
            <a:endParaRPr/>
          </a:p>
        </p:txBody>
      </p:sp>
      <p:sp>
        <p:nvSpPr>
          <p:cNvPr id="180" name="CustomShape 47"/>
          <p:cNvSpPr/>
          <p:nvPr/>
        </p:nvSpPr>
        <p:spPr>
          <a:xfrm>
            <a:off x="395640" y="4112280"/>
            <a:ext cx="623160" cy="45612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2400">
                <a:solidFill>
                  <a:srgbClr val="00b050"/>
                </a:solidFill>
                <a:latin typeface="Arial"/>
              </a:rPr>
              <a:t>П.</a:t>
            </a:r>
            <a:endParaRPr/>
          </a:p>
        </p:txBody>
      </p:sp>
      <p:sp>
        <p:nvSpPr>
          <p:cNvPr id="181" name="CustomShape 48"/>
          <p:cNvSpPr/>
          <p:nvPr/>
        </p:nvSpPr>
        <p:spPr>
          <a:xfrm>
            <a:off x="7087320" y="5847480"/>
            <a:ext cx="349920" cy="4561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bIns="45000" lIns="90000" rIns="90000" tIns="45000" wrap="none"/>
          <a:p>
            <a:r>
              <a:rPr lang="ru-RU" sz="2400">
                <a:solidFill>
                  <a:srgbClr val="002060"/>
                </a:solidFill>
                <a:latin typeface="Arial"/>
              </a:rPr>
              <a:t>5</a:t>
            </a:r>
            <a:endParaRPr/>
          </a:p>
        </p:txBody>
      </p:sp>
      <p:sp>
        <p:nvSpPr>
          <p:cNvPr id="182" name="CustomShape 49"/>
          <p:cNvSpPr/>
          <p:nvPr/>
        </p:nvSpPr>
        <p:spPr>
          <a:xfrm>
            <a:off x="5236200" y="5847480"/>
            <a:ext cx="349920" cy="4561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bIns="45000" lIns="90000" rIns="90000" tIns="45000" wrap="none"/>
          <a:p>
            <a:r>
              <a:rPr lang="ru-RU" sz="2400">
                <a:solidFill>
                  <a:srgbClr val="002060"/>
                </a:solidFill>
                <a:latin typeface="Arial"/>
              </a:rPr>
              <a:t>2</a:t>
            </a:r>
            <a:endParaRPr/>
          </a:p>
        </p:txBody>
      </p:sp>
      <p:sp>
        <p:nvSpPr>
          <p:cNvPr id="183" name="CustomShape 50"/>
          <p:cNvSpPr/>
          <p:nvPr/>
        </p:nvSpPr>
        <p:spPr>
          <a:xfrm>
            <a:off x="6410520" y="5847480"/>
            <a:ext cx="440640" cy="4561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bIns="45000" lIns="90000" rIns="90000" tIns="45000"/>
          <a:p>
            <a:r>
              <a:rPr lang="ru-RU" sz="2400">
                <a:solidFill>
                  <a:srgbClr val="002060"/>
                </a:solidFill>
                <a:latin typeface="Arial"/>
              </a:rPr>
              <a:t>4</a:t>
            </a:r>
            <a:endParaRPr/>
          </a:p>
        </p:txBody>
      </p:sp>
      <p:sp>
        <p:nvSpPr>
          <p:cNvPr id="184" name="CustomShape 51"/>
          <p:cNvSpPr/>
          <p:nvPr/>
        </p:nvSpPr>
        <p:spPr>
          <a:xfrm>
            <a:off x="4647240" y="5847480"/>
            <a:ext cx="349920" cy="4561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bIns="45000" lIns="90000" rIns="90000" tIns="45000" wrap="none"/>
          <a:p>
            <a:r>
              <a:rPr lang="ru-RU" sz="2400">
                <a:solidFill>
                  <a:srgbClr val="002060"/>
                </a:solidFill>
                <a:latin typeface="Arial"/>
              </a:rPr>
              <a:t>1</a:t>
            </a:r>
            <a:endParaRPr/>
          </a:p>
        </p:txBody>
      </p:sp>
      <p:sp>
        <p:nvSpPr>
          <p:cNvPr id="185" name="CustomShape 52"/>
          <p:cNvSpPr/>
          <p:nvPr/>
        </p:nvSpPr>
        <p:spPr>
          <a:xfrm>
            <a:off x="5824800" y="5847480"/>
            <a:ext cx="349920" cy="4561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bIns="45000" lIns="90000" rIns="90000" tIns="45000" wrap="none"/>
          <a:p>
            <a:r>
              <a:rPr lang="ru-RU" sz="2400">
                <a:solidFill>
                  <a:srgbClr val="002060"/>
                </a:solidFill>
                <a:latin typeface="Arial"/>
              </a:rPr>
              <a:t>3</a:t>
            </a:r>
            <a:endParaRPr/>
          </a:p>
        </p:txBody>
      </p:sp>
      <p:sp>
        <p:nvSpPr>
          <p:cNvPr id="186" name="CustomShape 53"/>
          <p:cNvSpPr/>
          <p:nvPr/>
        </p:nvSpPr>
        <p:spPr>
          <a:xfrm>
            <a:off x="7675920" y="5847480"/>
            <a:ext cx="349920" cy="4561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bIns="45000" lIns="90000" rIns="90000" tIns="45000" wrap="none"/>
          <a:p>
            <a:r>
              <a:rPr lang="ru-RU" sz="2400">
                <a:solidFill>
                  <a:srgbClr val="002060"/>
                </a:solidFill>
                <a:latin typeface="Arial"/>
              </a:rPr>
              <a:t>6</a:t>
            </a:r>
            <a:endParaRPr/>
          </a:p>
        </p:txBody>
      </p:sp>
      <p:sp>
        <p:nvSpPr>
          <p:cNvPr id="187" name="CustomShape 54"/>
          <p:cNvSpPr/>
          <p:nvPr/>
        </p:nvSpPr>
        <p:spPr>
          <a:xfrm>
            <a:off x="8264880" y="5847480"/>
            <a:ext cx="349920" cy="4561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bIns="45000" lIns="90000" rIns="90000" tIns="45000" wrap="none"/>
          <a:p>
            <a:r>
              <a:rPr lang="ru-RU" sz="2400">
                <a:solidFill>
                  <a:srgbClr val="002060"/>
                </a:solidFill>
                <a:latin typeface="Arial"/>
              </a:rPr>
              <a:t>7</a:t>
            </a:r>
            <a:endParaRPr/>
          </a:p>
        </p:txBody>
      </p:sp>
      <p:sp>
        <p:nvSpPr>
          <p:cNvPr id="188" name="CustomShape 55"/>
          <p:cNvSpPr/>
          <p:nvPr/>
        </p:nvSpPr>
        <p:spPr>
          <a:xfrm>
            <a:off x="7076520" y="5857200"/>
            <a:ext cx="349920" cy="4561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bIns="45000" lIns="90000" rIns="90000" tIns="45000" wrap="none"/>
          <a:p>
            <a:r>
              <a:rPr lang="ru-RU" sz="2400">
                <a:solidFill>
                  <a:srgbClr val="002060"/>
                </a:solidFill>
                <a:latin typeface="Arial"/>
              </a:rPr>
              <a:t>5</a:t>
            </a:r>
            <a:endParaRPr/>
          </a:p>
        </p:txBody>
      </p:sp>
      <p:sp>
        <p:nvSpPr>
          <p:cNvPr id="189" name="CustomShape 56"/>
          <p:cNvSpPr/>
          <p:nvPr/>
        </p:nvSpPr>
        <p:spPr>
          <a:xfrm>
            <a:off x="5225400" y="5857200"/>
            <a:ext cx="349920" cy="4561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bIns="45000" lIns="90000" rIns="90000" tIns="45000" wrap="none"/>
          <a:p>
            <a:r>
              <a:rPr lang="ru-RU" sz="2400">
                <a:solidFill>
                  <a:srgbClr val="002060"/>
                </a:solidFill>
                <a:latin typeface="Arial"/>
              </a:rPr>
              <a:t>2</a:t>
            </a:r>
            <a:endParaRPr/>
          </a:p>
        </p:txBody>
      </p:sp>
      <p:sp>
        <p:nvSpPr>
          <p:cNvPr id="190" name="CustomShape 57"/>
          <p:cNvSpPr/>
          <p:nvPr/>
        </p:nvSpPr>
        <p:spPr>
          <a:xfrm>
            <a:off x="6400080" y="5857200"/>
            <a:ext cx="440640" cy="4561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bIns="45000" lIns="90000" rIns="90000" tIns="45000"/>
          <a:p>
            <a:r>
              <a:rPr lang="ru-RU" sz="2400">
                <a:solidFill>
                  <a:srgbClr val="002060"/>
                </a:solidFill>
                <a:latin typeface="Arial"/>
              </a:rPr>
              <a:t>4</a:t>
            </a:r>
            <a:endParaRPr/>
          </a:p>
        </p:txBody>
      </p:sp>
      <p:sp>
        <p:nvSpPr>
          <p:cNvPr id="191" name="CustomShape 58"/>
          <p:cNvSpPr/>
          <p:nvPr/>
        </p:nvSpPr>
        <p:spPr>
          <a:xfrm>
            <a:off x="4636800" y="5857200"/>
            <a:ext cx="349920" cy="4561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bIns="45000" lIns="90000" rIns="90000" tIns="45000" wrap="none"/>
          <a:p>
            <a:r>
              <a:rPr lang="ru-RU" sz="2400">
                <a:solidFill>
                  <a:srgbClr val="002060"/>
                </a:solidFill>
                <a:latin typeface="Arial"/>
              </a:rPr>
              <a:t>1</a:t>
            </a:r>
            <a:endParaRPr/>
          </a:p>
        </p:txBody>
      </p:sp>
      <p:sp>
        <p:nvSpPr>
          <p:cNvPr id="192" name="CustomShape 59"/>
          <p:cNvSpPr/>
          <p:nvPr/>
        </p:nvSpPr>
        <p:spPr>
          <a:xfrm>
            <a:off x="5814360" y="5857200"/>
            <a:ext cx="349920" cy="4561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bIns="45000" lIns="90000" rIns="90000" tIns="45000" wrap="none"/>
          <a:p>
            <a:r>
              <a:rPr lang="ru-RU" sz="2400">
                <a:solidFill>
                  <a:srgbClr val="002060"/>
                </a:solidFill>
                <a:latin typeface="Arial"/>
              </a:rPr>
              <a:t>3</a:t>
            </a:r>
            <a:endParaRPr/>
          </a:p>
        </p:txBody>
      </p:sp>
      <p:sp>
        <p:nvSpPr>
          <p:cNvPr id="193" name="CustomShape 60"/>
          <p:cNvSpPr/>
          <p:nvPr/>
        </p:nvSpPr>
        <p:spPr>
          <a:xfrm>
            <a:off x="7665480" y="5857200"/>
            <a:ext cx="349920" cy="4561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bIns="45000" lIns="90000" rIns="90000" tIns="45000" wrap="none"/>
          <a:p>
            <a:r>
              <a:rPr lang="ru-RU" sz="2400">
                <a:solidFill>
                  <a:srgbClr val="002060"/>
                </a:solidFill>
                <a:latin typeface="Arial"/>
              </a:rPr>
              <a:t>6</a:t>
            </a:r>
            <a:endParaRPr/>
          </a:p>
        </p:txBody>
      </p:sp>
      <p:sp>
        <p:nvSpPr>
          <p:cNvPr id="194" name="CustomShape 61"/>
          <p:cNvSpPr/>
          <p:nvPr/>
        </p:nvSpPr>
        <p:spPr>
          <a:xfrm>
            <a:off x="8254080" y="5857200"/>
            <a:ext cx="349920" cy="4561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bIns="45000" lIns="90000" rIns="90000" tIns="45000" wrap="none"/>
          <a:p>
            <a:r>
              <a:rPr lang="ru-RU" sz="2400">
                <a:solidFill>
                  <a:srgbClr val="002060"/>
                </a:solidFill>
                <a:latin typeface="Arial"/>
              </a:rPr>
              <a:t>7</a:t>
            </a:r>
            <a:endParaRPr/>
          </a:p>
        </p:txBody>
      </p:sp>
      <p:sp>
        <p:nvSpPr>
          <p:cNvPr id="195" name="CustomShape 62"/>
          <p:cNvSpPr/>
          <p:nvPr/>
        </p:nvSpPr>
        <p:spPr>
          <a:xfrm>
            <a:off x="7097400" y="5838120"/>
            <a:ext cx="349920" cy="4561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bIns="45000" lIns="90000" rIns="90000" tIns="45000" wrap="none"/>
          <a:p>
            <a:r>
              <a:rPr lang="ru-RU" sz="2400">
                <a:solidFill>
                  <a:srgbClr val="002060"/>
                </a:solidFill>
                <a:latin typeface="Arial"/>
              </a:rPr>
              <a:t>5</a:t>
            </a:r>
            <a:endParaRPr/>
          </a:p>
        </p:txBody>
      </p:sp>
      <p:sp>
        <p:nvSpPr>
          <p:cNvPr id="196" name="CustomShape 63"/>
          <p:cNvSpPr/>
          <p:nvPr/>
        </p:nvSpPr>
        <p:spPr>
          <a:xfrm>
            <a:off x="5246280" y="5838120"/>
            <a:ext cx="349920" cy="4561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bIns="45000" lIns="90000" rIns="90000" tIns="45000" wrap="none"/>
          <a:p>
            <a:r>
              <a:rPr lang="ru-RU" sz="2400">
                <a:solidFill>
                  <a:srgbClr val="002060"/>
                </a:solidFill>
                <a:latin typeface="Arial"/>
              </a:rPr>
              <a:t>2</a:t>
            </a:r>
            <a:endParaRPr/>
          </a:p>
        </p:txBody>
      </p:sp>
      <p:sp>
        <p:nvSpPr>
          <p:cNvPr id="197" name="CustomShape 64"/>
          <p:cNvSpPr/>
          <p:nvPr/>
        </p:nvSpPr>
        <p:spPr>
          <a:xfrm>
            <a:off x="6420960" y="5838120"/>
            <a:ext cx="440640" cy="4561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bIns="45000" lIns="90000" rIns="90000" tIns="45000"/>
          <a:p>
            <a:r>
              <a:rPr lang="ru-RU" sz="2400">
                <a:solidFill>
                  <a:srgbClr val="002060"/>
                </a:solidFill>
                <a:latin typeface="Arial"/>
              </a:rPr>
              <a:t>4</a:t>
            </a:r>
            <a:endParaRPr/>
          </a:p>
        </p:txBody>
      </p:sp>
      <p:sp>
        <p:nvSpPr>
          <p:cNvPr id="198" name="CustomShape 65"/>
          <p:cNvSpPr/>
          <p:nvPr/>
        </p:nvSpPr>
        <p:spPr>
          <a:xfrm>
            <a:off x="4657320" y="5838120"/>
            <a:ext cx="349920" cy="4561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bIns="45000" lIns="90000" rIns="90000" tIns="45000" wrap="none"/>
          <a:p>
            <a:r>
              <a:rPr lang="ru-RU" sz="2400">
                <a:solidFill>
                  <a:srgbClr val="002060"/>
                </a:solidFill>
                <a:latin typeface="Arial"/>
              </a:rPr>
              <a:t>1</a:t>
            </a:r>
            <a:endParaRPr/>
          </a:p>
        </p:txBody>
      </p:sp>
      <p:sp>
        <p:nvSpPr>
          <p:cNvPr id="199" name="CustomShape 66"/>
          <p:cNvSpPr/>
          <p:nvPr/>
        </p:nvSpPr>
        <p:spPr>
          <a:xfrm>
            <a:off x="5834880" y="5838120"/>
            <a:ext cx="349920" cy="4561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bIns="45000" lIns="90000" rIns="90000" tIns="45000" wrap="none"/>
          <a:p>
            <a:r>
              <a:rPr lang="ru-RU" sz="2400">
                <a:solidFill>
                  <a:srgbClr val="002060"/>
                </a:solidFill>
                <a:latin typeface="Arial"/>
              </a:rPr>
              <a:t>3</a:t>
            </a:r>
            <a:endParaRPr/>
          </a:p>
        </p:txBody>
      </p:sp>
      <p:sp>
        <p:nvSpPr>
          <p:cNvPr id="200" name="CustomShape 67"/>
          <p:cNvSpPr/>
          <p:nvPr/>
        </p:nvSpPr>
        <p:spPr>
          <a:xfrm>
            <a:off x="7686000" y="5838120"/>
            <a:ext cx="349920" cy="4561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bIns="45000" lIns="90000" rIns="90000" tIns="45000" wrap="none"/>
          <a:p>
            <a:r>
              <a:rPr lang="ru-RU" sz="2400">
                <a:solidFill>
                  <a:srgbClr val="002060"/>
                </a:solidFill>
                <a:latin typeface="Arial"/>
              </a:rPr>
              <a:t>6</a:t>
            </a:r>
            <a:endParaRPr/>
          </a:p>
        </p:txBody>
      </p:sp>
      <p:sp>
        <p:nvSpPr>
          <p:cNvPr id="201" name="CustomShape 68"/>
          <p:cNvSpPr/>
          <p:nvPr/>
        </p:nvSpPr>
        <p:spPr>
          <a:xfrm>
            <a:off x="8274960" y="5838120"/>
            <a:ext cx="349920" cy="4561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bIns="45000" lIns="90000" rIns="90000" tIns="45000" wrap="none"/>
          <a:p>
            <a:r>
              <a:rPr lang="ru-RU" sz="2400">
                <a:solidFill>
                  <a:srgbClr val="002060"/>
                </a:solidFill>
                <a:latin typeface="Arial"/>
              </a:rPr>
              <a:t>7</a:t>
            </a:r>
            <a:endParaRPr/>
          </a:p>
        </p:txBody>
      </p:sp>
      <p:sp>
        <p:nvSpPr>
          <p:cNvPr id="202" name="CustomShape 69"/>
          <p:cNvSpPr/>
          <p:nvPr/>
        </p:nvSpPr>
        <p:spPr>
          <a:xfrm>
            <a:off x="7086960" y="5847480"/>
            <a:ext cx="349920" cy="4561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bIns="45000" lIns="90000" rIns="90000" tIns="45000" wrap="none"/>
          <a:p>
            <a:r>
              <a:rPr lang="ru-RU" sz="2400">
                <a:solidFill>
                  <a:srgbClr val="002060"/>
                </a:solidFill>
                <a:latin typeface="Arial"/>
              </a:rPr>
              <a:t>5</a:t>
            </a:r>
            <a:endParaRPr/>
          </a:p>
        </p:txBody>
      </p:sp>
      <p:sp>
        <p:nvSpPr>
          <p:cNvPr id="203" name="CustomShape 70"/>
          <p:cNvSpPr/>
          <p:nvPr/>
        </p:nvSpPr>
        <p:spPr>
          <a:xfrm>
            <a:off x="5235480" y="5847480"/>
            <a:ext cx="349920" cy="4561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bIns="45000" lIns="90000" rIns="90000" tIns="45000" wrap="none"/>
          <a:p>
            <a:r>
              <a:rPr lang="ru-RU" sz="2400">
                <a:solidFill>
                  <a:srgbClr val="002060"/>
                </a:solidFill>
                <a:latin typeface="Arial"/>
              </a:rPr>
              <a:t>2</a:t>
            </a:r>
            <a:endParaRPr/>
          </a:p>
        </p:txBody>
      </p:sp>
      <p:sp>
        <p:nvSpPr>
          <p:cNvPr id="204" name="CustomShape 71"/>
          <p:cNvSpPr/>
          <p:nvPr/>
        </p:nvSpPr>
        <p:spPr>
          <a:xfrm>
            <a:off x="6410160" y="5847480"/>
            <a:ext cx="440640" cy="4561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bIns="45000" lIns="90000" rIns="90000" tIns="45000"/>
          <a:p>
            <a:r>
              <a:rPr lang="ru-RU" sz="2400">
                <a:solidFill>
                  <a:srgbClr val="002060"/>
                </a:solidFill>
                <a:latin typeface="Arial"/>
              </a:rPr>
              <a:t>4</a:t>
            </a:r>
            <a:endParaRPr/>
          </a:p>
        </p:txBody>
      </p:sp>
      <p:sp>
        <p:nvSpPr>
          <p:cNvPr id="205" name="CustomShape 72"/>
          <p:cNvSpPr/>
          <p:nvPr/>
        </p:nvSpPr>
        <p:spPr>
          <a:xfrm>
            <a:off x="4646880" y="5847480"/>
            <a:ext cx="349920" cy="4561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bIns="45000" lIns="90000" rIns="90000" tIns="45000" wrap="none"/>
          <a:p>
            <a:r>
              <a:rPr lang="ru-RU" sz="2400">
                <a:solidFill>
                  <a:srgbClr val="002060"/>
                </a:solidFill>
                <a:latin typeface="Arial"/>
              </a:rPr>
              <a:t>1</a:t>
            </a:r>
            <a:endParaRPr/>
          </a:p>
        </p:txBody>
      </p:sp>
      <p:sp>
        <p:nvSpPr>
          <p:cNvPr id="206" name="CustomShape 73"/>
          <p:cNvSpPr/>
          <p:nvPr/>
        </p:nvSpPr>
        <p:spPr>
          <a:xfrm>
            <a:off x="5824440" y="5847480"/>
            <a:ext cx="349920" cy="4561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bIns="45000" lIns="90000" rIns="90000" tIns="45000" wrap="none"/>
          <a:p>
            <a:r>
              <a:rPr lang="ru-RU" sz="2400">
                <a:solidFill>
                  <a:srgbClr val="002060"/>
                </a:solidFill>
                <a:latin typeface="Arial"/>
              </a:rPr>
              <a:t>3</a:t>
            </a:r>
            <a:endParaRPr/>
          </a:p>
        </p:txBody>
      </p:sp>
      <p:sp>
        <p:nvSpPr>
          <p:cNvPr id="207" name="CustomShape 74"/>
          <p:cNvSpPr/>
          <p:nvPr/>
        </p:nvSpPr>
        <p:spPr>
          <a:xfrm>
            <a:off x="7675560" y="5847480"/>
            <a:ext cx="349920" cy="4561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bIns="45000" lIns="90000" rIns="90000" tIns="45000" wrap="none"/>
          <a:p>
            <a:r>
              <a:rPr lang="ru-RU" sz="2400">
                <a:solidFill>
                  <a:srgbClr val="002060"/>
                </a:solidFill>
                <a:latin typeface="Arial"/>
              </a:rPr>
              <a:t>6</a:t>
            </a:r>
            <a:endParaRPr/>
          </a:p>
        </p:txBody>
      </p:sp>
      <p:sp>
        <p:nvSpPr>
          <p:cNvPr id="208" name="CustomShape 75"/>
          <p:cNvSpPr/>
          <p:nvPr/>
        </p:nvSpPr>
        <p:spPr>
          <a:xfrm>
            <a:off x="8264160" y="5847480"/>
            <a:ext cx="349920" cy="4561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bIns="45000" lIns="90000" rIns="90000" tIns="45000" wrap="none"/>
          <a:p>
            <a:r>
              <a:rPr lang="ru-RU" sz="2400">
                <a:solidFill>
                  <a:srgbClr val="002060"/>
                </a:solidFill>
                <a:latin typeface="Arial"/>
              </a:rPr>
              <a:t>7</a:t>
            </a:r>
            <a:endParaRPr/>
          </a:p>
        </p:txBody>
      </p:sp>
      <p:sp>
        <p:nvSpPr>
          <p:cNvPr id="209" name="CustomShape 76"/>
          <p:cNvSpPr/>
          <p:nvPr/>
        </p:nvSpPr>
        <p:spPr>
          <a:xfrm>
            <a:off x="4340520" y="4229280"/>
            <a:ext cx="4516560" cy="1187640"/>
          </a:xfrm>
          <a:prstGeom prst="rect">
            <a:avLst/>
          </a:prstGeom>
        </p:spPr>
        <p:txBody>
          <a:bodyPr bIns="45000" lIns="90000" rIns="90000" tIns="45000"/>
          <a:p>
            <a:r>
              <a:rPr b="1" i="1" lang="ru-RU">
                <a:solidFill>
                  <a:srgbClr val="ff0000"/>
                </a:solidFill>
                <a:latin typeface="Times New Roman"/>
                <a:ea typeface="Times New Roman"/>
              </a:rPr>
              <a:t>Внимание!</a:t>
            </a:r>
            <a:endParaRPr/>
          </a:p>
          <a:p>
            <a:r>
              <a:rPr i="1" lang="ru-RU">
                <a:solidFill>
                  <a:srgbClr val="0070c0"/>
                </a:solidFill>
                <a:latin typeface="Times New Roman"/>
                <a:ea typeface="Times New Roman"/>
              </a:rPr>
              <a:t>Данное задание можно выполнить интерактивно. Для этого презентацию надо перевести в режим редактирования. </a:t>
            </a:r>
            <a:endParaRPr/>
          </a:p>
        </p:txBody>
      </p:sp>
      <p:sp>
        <p:nvSpPr>
          <p:cNvPr id="210" name="CustomShape 77"/>
          <p:cNvSpPr/>
          <p:nvPr/>
        </p:nvSpPr>
        <p:spPr>
          <a:xfrm>
            <a:off x="163800" y="404640"/>
            <a:ext cx="8856720" cy="94356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2800">
                <a:solidFill>
                  <a:srgbClr val="ff0000"/>
                </a:solidFill>
                <a:latin typeface="Arial Narrow"/>
              </a:rPr>
              <a:t>1. </a:t>
            </a:r>
            <a:r>
              <a:rPr lang="ru-RU" sz="2800">
                <a:solidFill>
                  <a:srgbClr val="002060"/>
                </a:solidFill>
                <a:latin typeface="Arial Narrow"/>
              </a:rPr>
              <a:t>Рассмотри рисунки ребят. Какие числа они не записали? Как их найти?  Помоги Кате, Пете и Вове записать выражения.</a:t>
            </a:r>
            <a:endParaRPr/>
          </a:p>
        </p:txBody>
      </p:sp>
      <p:sp>
        <p:nvSpPr>
          <p:cNvPr id="211" name="CustomShape 78"/>
          <p:cNvSpPr/>
          <p:nvPr/>
        </p:nvSpPr>
        <p:spPr>
          <a:xfrm>
            <a:off x="7103880" y="76680"/>
            <a:ext cx="1957680" cy="3952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2000">
                <a:solidFill>
                  <a:srgbClr val="7030a0"/>
                </a:solidFill>
                <a:latin typeface="Times New Roman"/>
              </a:rPr>
              <a:t>МАТЕМАТИКА</a:t>
            </a:r>
            <a:endParaRPr/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1074240" y="2458080"/>
            <a:ext cx="349920" cy="4561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bIns="45000" lIns="90000" rIns="90000" tIns="45000" wrap="none"/>
          <a:p>
            <a:r>
              <a:rPr lang="ru-RU" sz="2400">
                <a:solidFill>
                  <a:srgbClr val="002060"/>
                </a:solidFill>
                <a:latin typeface="Arial"/>
              </a:rPr>
              <a:t>3</a:t>
            </a:r>
            <a:endParaRPr/>
          </a:p>
        </p:txBody>
      </p:sp>
      <p:sp>
        <p:nvSpPr>
          <p:cNvPr id="213" name="CustomShape 2"/>
          <p:cNvSpPr/>
          <p:nvPr/>
        </p:nvSpPr>
        <p:spPr>
          <a:xfrm>
            <a:off x="2860200" y="2458080"/>
            <a:ext cx="349920" cy="4561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bIns="45000" lIns="90000" rIns="90000" tIns="45000" wrap="none"/>
          <a:p>
            <a:r>
              <a:rPr lang="ru-RU" sz="2400">
                <a:solidFill>
                  <a:srgbClr val="002060"/>
                </a:solidFill>
                <a:latin typeface="Arial"/>
              </a:rPr>
              <a:t>4</a:t>
            </a:r>
            <a:endParaRPr/>
          </a:p>
        </p:txBody>
      </p:sp>
      <p:sp>
        <p:nvSpPr>
          <p:cNvPr id="214" name="Line 3"/>
          <p:cNvSpPr/>
          <p:nvPr/>
        </p:nvSpPr>
        <p:spPr>
          <a:xfrm>
            <a:off x="857160" y="2306880"/>
            <a:ext cx="440280" cy="4680"/>
          </a:xfrm>
          <a:prstGeom prst="line">
            <a:avLst/>
          </a:prstGeom>
          <a:ln w="57240">
            <a:solidFill>
              <a:srgbClr val="00b0f0"/>
            </a:solidFill>
            <a:round/>
            <a:headEnd len="med" type="triangle" w="med"/>
            <a:tailEnd len="med" type="triangle" w="med"/>
          </a:ln>
        </p:spPr>
      </p:sp>
      <p:sp>
        <p:nvSpPr>
          <p:cNvPr id="215" name="Line 4"/>
          <p:cNvSpPr/>
          <p:nvPr/>
        </p:nvSpPr>
        <p:spPr>
          <a:xfrm>
            <a:off x="1297440" y="2306880"/>
            <a:ext cx="440640" cy="4680"/>
          </a:xfrm>
          <a:prstGeom prst="line">
            <a:avLst/>
          </a:prstGeom>
          <a:ln w="57240">
            <a:solidFill>
              <a:srgbClr val="00b0f0"/>
            </a:solidFill>
            <a:round/>
            <a:headEnd len="med" type="triangle" w="med"/>
            <a:tailEnd len="med" type="triangle" w="med"/>
          </a:ln>
        </p:spPr>
      </p:sp>
      <p:sp>
        <p:nvSpPr>
          <p:cNvPr id="216" name="Line 5"/>
          <p:cNvSpPr/>
          <p:nvPr/>
        </p:nvSpPr>
        <p:spPr>
          <a:xfrm>
            <a:off x="1738080" y="2306880"/>
            <a:ext cx="440640" cy="4680"/>
          </a:xfrm>
          <a:prstGeom prst="line">
            <a:avLst/>
          </a:prstGeom>
          <a:ln w="57240">
            <a:solidFill>
              <a:srgbClr val="00b0f0"/>
            </a:solidFill>
            <a:round/>
            <a:headEnd len="med" type="triangle" w="med"/>
            <a:tailEnd len="med" type="triangle" w="med"/>
          </a:ln>
        </p:spPr>
      </p:sp>
      <p:sp>
        <p:nvSpPr>
          <p:cNvPr id="217" name="CustomShape 6"/>
          <p:cNvSpPr/>
          <p:nvPr/>
        </p:nvSpPr>
        <p:spPr>
          <a:xfrm>
            <a:off x="785880" y="1954080"/>
            <a:ext cx="3214440" cy="142560"/>
          </a:xfrm>
          <a:prstGeom prst="curvedDownArrow">
            <a:avLst>
              <a:gd fmla="val 12960" name="adj1"/>
              <a:gd fmla="val 19440" name="adj2"/>
              <a:gd fmla="val 14400" name="adj3"/>
            </a:avLst>
          </a:prstGeom>
          <a:solidFill>
            <a:srgbClr val="d16349"/>
          </a:solidFill>
          <a:ln w="28440">
            <a:solidFill>
              <a:srgbClr val="000000"/>
            </a:solidFill>
            <a:round/>
          </a:ln>
        </p:spPr>
      </p:sp>
      <p:sp>
        <p:nvSpPr>
          <p:cNvPr id="218" name="CustomShape 7"/>
          <p:cNvSpPr/>
          <p:nvPr/>
        </p:nvSpPr>
        <p:spPr>
          <a:xfrm>
            <a:off x="2051640" y="1450080"/>
            <a:ext cx="428400" cy="456120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bIns="45000" lIns="90000" rIns="90000" tIns="45000"/>
          <a:p>
            <a:r>
              <a:rPr lang="ru-RU" sz="2400">
                <a:solidFill>
                  <a:srgbClr val="002060"/>
                </a:solidFill>
                <a:latin typeface="Arial"/>
              </a:rPr>
              <a:t>?</a:t>
            </a:r>
            <a:endParaRPr/>
          </a:p>
        </p:txBody>
      </p:sp>
      <p:sp>
        <p:nvSpPr>
          <p:cNvPr id="219" name="Line 8"/>
          <p:cNvSpPr/>
          <p:nvPr/>
        </p:nvSpPr>
        <p:spPr>
          <a:xfrm>
            <a:off x="2178720" y="2306880"/>
            <a:ext cx="440280" cy="4680"/>
          </a:xfrm>
          <a:prstGeom prst="line">
            <a:avLst/>
          </a:prstGeom>
          <a:ln w="57240">
            <a:solidFill>
              <a:srgbClr val="ff0000"/>
            </a:solidFill>
            <a:round/>
            <a:headEnd len="med" type="triangle" w="med"/>
            <a:tailEnd len="med" type="triangle" w="med"/>
          </a:ln>
        </p:spPr>
      </p:sp>
      <p:sp>
        <p:nvSpPr>
          <p:cNvPr id="220" name="Line 9"/>
          <p:cNvSpPr/>
          <p:nvPr/>
        </p:nvSpPr>
        <p:spPr>
          <a:xfrm>
            <a:off x="2619000" y="2306880"/>
            <a:ext cx="440640" cy="4680"/>
          </a:xfrm>
          <a:prstGeom prst="line">
            <a:avLst/>
          </a:prstGeom>
          <a:ln w="57240">
            <a:solidFill>
              <a:srgbClr val="ff0000"/>
            </a:solidFill>
            <a:round/>
            <a:headEnd len="med" type="triangle" w="med"/>
            <a:tailEnd len="med" type="triangle" w="med"/>
          </a:ln>
        </p:spPr>
      </p:sp>
      <p:sp>
        <p:nvSpPr>
          <p:cNvPr id="221" name="Line 10"/>
          <p:cNvSpPr/>
          <p:nvPr/>
        </p:nvSpPr>
        <p:spPr>
          <a:xfrm>
            <a:off x="3071520" y="2327400"/>
            <a:ext cx="440640" cy="5040"/>
          </a:xfrm>
          <a:prstGeom prst="line">
            <a:avLst/>
          </a:prstGeom>
          <a:ln w="57240">
            <a:solidFill>
              <a:srgbClr val="ff0000"/>
            </a:solidFill>
            <a:round/>
            <a:headEnd len="med" type="triangle" w="med"/>
            <a:tailEnd len="med" type="triangle" w="med"/>
          </a:ln>
        </p:spPr>
      </p:sp>
      <p:sp>
        <p:nvSpPr>
          <p:cNvPr id="222" name="Line 11"/>
          <p:cNvSpPr/>
          <p:nvPr/>
        </p:nvSpPr>
        <p:spPr>
          <a:xfrm>
            <a:off x="3500280" y="2340720"/>
            <a:ext cx="440640" cy="5040"/>
          </a:xfrm>
          <a:prstGeom prst="line">
            <a:avLst/>
          </a:prstGeom>
          <a:ln w="57240">
            <a:solidFill>
              <a:srgbClr val="ff0000"/>
            </a:solidFill>
            <a:round/>
            <a:headEnd len="med" type="triangle" w="med"/>
            <a:tailEnd len="med" type="triangle" w="med"/>
          </a:ln>
        </p:spPr>
      </p:sp>
      <p:sp>
        <p:nvSpPr>
          <p:cNvPr id="223" name="CustomShape 12"/>
          <p:cNvSpPr/>
          <p:nvPr/>
        </p:nvSpPr>
        <p:spPr>
          <a:xfrm>
            <a:off x="1190520" y="3327480"/>
            <a:ext cx="349920" cy="4561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2400">
                <a:solidFill>
                  <a:srgbClr val="002060"/>
                </a:solidFill>
                <a:latin typeface="Arial"/>
              </a:rPr>
              <a:t>3</a:t>
            </a:r>
            <a:endParaRPr/>
          </a:p>
        </p:txBody>
      </p:sp>
      <p:sp>
        <p:nvSpPr>
          <p:cNvPr id="224" name="CustomShape 13"/>
          <p:cNvSpPr/>
          <p:nvPr/>
        </p:nvSpPr>
        <p:spPr>
          <a:xfrm>
            <a:off x="1550880" y="3327480"/>
            <a:ext cx="613440" cy="4561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2400">
                <a:solidFill>
                  <a:srgbClr val="002060"/>
                </a:solidFill>
                <a:latin typeface="Arial"/>
              </a:rPr>
              <a:t>+ 4</a:t>
            </a:r>
            <a:endParaRPr/>
          </a:p>
        </p:txBody>
      </p:sp>
      <p:sp>
        <p:nvSpPr>
          <p:cNvPr id="225" name="CustomShape 14"/>
          <p:cNvSpPr/>
          <p:nvPr/>
        </p:nvSpPr>
        <p:spPr>
          <a:xfrm>
            <a:off x="2198880" y="3327480"/>
            <a:ext cx="613440" cy="4561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2400">
                <a:solidFill>
                  <a:srgbClr val="002060"/>
                </a:solidFill>
                <a:latin typeface="Arial"/>
              </a:rPr>
              <a:t>= 7</a:t>
            </a:r>
            <a:endParaRPr/>
          </a:p>
        </p:txBody>
      </p:sp>
      <p:sp>
        <p:nvSpPr>
          <p:cNvPr id="226" name="CustomShape 15"/>
          <p:cNvSpPr/>
          <p:nvPr/>
        </p:nvSpPr>
        <p:spPr>
          <a:xfrm>
            <a:off x="179640" y="44640"/>
            <a:ext cx="4448880" cy="5169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ff0000"/>
                </a:solidFill>
                <a:latin typeface="Times New Roman"/>
              </a:rPr>
              <a:t>Урок 40. Слагаемое, сумма</a:t>
            </a:r>
            <a:endParaRPr/>
          </a:p>
        </p:txBody>
      </p:sp>
      <p:sp>
        <p:nvSpPr>
          <p:cNvPr id="227" name="CustomShape 16"/>
          <p:cNvSpPr/>
          <p:nvPr/>
        </p:nvSpPr>
        <p:spPr>
          <a:xfrm>
            <a:off x="2561400" y="1411920"/>
            <a:ext cx="1428480" cy="4561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400">
                <a:solidFill>
                  <a:srgbClr val="002060"/>
                </a:solidFill>
                <a:latin typeface="Arial"/>
              </a:rPr>
              <a:t>сумма</a:t>
            </a:r>
            <a:endParaRPr/>
          </a:p>
        </p:txBody>
      </p:sp>
      <p:sp>
        <p:nvSpPr>
          <p:cNvPr id="228" name="CustomShape 17"/>
          <p:cNvSpPr/>
          <p:nvPr/>
        </p:nvSpPr>
        <p:spPr>
          <a:xfrm>
            <a:off x="574560" y="2835360"/>
            <a:ext cx="1908720" cy="4561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400">
                <a:solidFill>
                  <a:srgbClr val="002060"/>
                </a:solidFill>
                <a:latin typeface="Arial"/>
              </a:rPr>
              <a:t>слагаемое</a:t>
            </a:r>
            <a:endParaRPr/>
          </a:p>
        </p:txBody>
      </p:sp>
      <p:sp>
        <p:nvSpPr>
          <p:cNvPr id="229" name="CustomShape 18"/>
          <p:cNvSpPr/>
          <p:nvPr/>
        </p:nvSpPr>
        <p:spPr>
          <a:xfrm>
            <a:off x="2483640" y="2835360"/>
            <a:ext cx="1908720" cy="4561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400">
                <a:solidFill>
                  <a:srgbClr val="002060"/>
                </a:solidFill>
                <a:latin typeface="Arial"/>
              </a:rPr>
              <a:t>слагаемое</a:t>
            </a:r>
            <a:endParaRPr/>
          </a:p>
        </p:txBody>
      </p:sp>
      <p:sp>
        <p:nvSpPr>
          <p:cNvPr id="230" name="CustomShape 19"/>
          <p:cNvSpPr/>
          <p:nvPr/>
        </p:nvSpPr>
        <p:spPr>
          <a:xfrm>
            <a:off x="5646600" y="2458080"/>
            <a:ext cx="349920" cy="4561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bIns="45000" lIns="90000" rIns="90000" tIns="45000" wrap="none"/>
          <a:p>
            <a:r>
              <a:rPr lang="ru-RU" sz="2400">
                <a:solidFill>
                  <a:srgbClr val="002060"/>
                </a:solidFill>
                <a:latin typeface="Arial"/>
              </a:rPr>
              <a:t>?</a:t>
            </a:r>
            <a:endParaRPr/>
          </a:p>
        </p:txBody>
      </p:sp>
      <p:sp>
        <p:nvSpPr>
          <p:cNvPr id="231" name="CustomShape 20"/>
          <p:cNvSpPr/>
          <p:nvPr/>
        </p:nvSpPr>
        <p:spPr>
          <a:xfrm>
            <a:off x="7218000" y="2458080"/>
            <a:ext cx="349920" cy="4561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bIns="45000" lIns="90000" rIns="90000" tIns="45000" wrap="none"/>
          <a:p>
            <a:r>
              <a:rPr lang="ru-RU" sz="2400">
                <a:solidFill>
                  <a:srgbClr val="002060"/>
                </a:solidFill>
                <a:latin typeface="Arial"/>
              </a:rPr>
              <a:t>4</a:t>
            </a:r>
            <a:endParaRPr/>
          </a:p>
        </p:txBody>
      </p:sp>
      <p:sp>
        <p:nvSpPr>
          <p:cNvPr id="232" name="CustomShape 21"/>
          <p:cNvSpPr/>
          <p:nvPr/>
        </p:nvSpPr>
        <p:spPr>
          <a:xfrm>
            <a:off x="6405480" y="1420200"/>
            <a:ext cx="428400" cy="456120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bIns="45000" lIns="90000" rIns="90000" tIns="45000"/>
          <a:p>
            <a:r>
              <a:rPr lang="ru-RU" sz="2400">
                <a:solidFill>
                  <a:srgbClr val="002060"/>
                </a:solidFill>
                <a:latin typeface="Arial"/>
              </a:rPr>
              <a:t>7</a:t>
            </a:r>
            <a:endParaRPr/>
          </a:p>
        </p:txBody>
      </p:sp>
      <p:sp>
        <p:nvSpPr>
          <p:cNvPr id="233" name="Line 22"/>
          <p:cNvSpPr/>
          <p:nvPr/>
        </p:nvSpPr>
        <p:spPr>
          <a:xfrm>
            <a:off x="5072040" y="2306880"/>
            <a:ext cx="440280" cy="4680"/>
          </a:xfrm>
          <a:prstGeom prst="line">
            <a:avLst/>
          </a:prstGeom>
          <a:ln w="57240">
            <a:solidFill>
              <a:srgbClr val="00b0f0"/>
            </a:solidFill>
            <a:round/>
            <a:headEnd len="med" type="triangle" w="med"/>
            <a:tailEnd len="med" type="triangle" w="med"/>
          </a:ln>
        </p:spPr>
      </p:sp>
      <p:sp>
        <p:nvSpPr>
          <p:cNvPr id="234" name="Line 23"/>
          <p:cNvSpPr/>
          <p:nvPr/>
        </p:nvSpPr>
        <p:spPr>
          <a:xfrm>
            <a:off x="5512320" y="2306880"/>
            <a:ext cx="440640" cy="4680"/>
          </a:xfrm>
          <a:prstGeom prst="line">
            <a:avLst/>
          </a:prstGeom>
          <a:ln w="57240">
            <a:solidFill>
              <a:srgbClr val="00b0f0"/>
            </a:solidFill>
            <a:round/>
            <a:headEnd len="med" type="triangle" w="med"/>
            <a:tailEnd len="med" type="triangle" w="med"/>
          </a:ln>
        </p:spPr>
      </p:sp>
      <p:sp>
        <p:nvSpPr>
          <p:cNvPr id="235" name="Line 24"/>
          <p:cNvSpPr/>
          <p:nvPr/>
        </p:nvSpPr>
        <p:spPr>
          <a:xfrm>
            <a:off x="5952960" y="2306880"/>
            <a:ext cx="440640" cy="4680"/>
          </a:xfrm>
          <a:prstGeom prst="line">
            <a:avLst/>
          </a:prstGeom>
          <a:ln w="57240">
            <a:solidFill>
              <a:srgbClr val="00b0f0"/>
            </a:solidFill>
            <a:round/>
            <a:headEnd len="med" type="triangle" w="med"/>
            <a:tailEnd len="med" type="triangle" w="med"/>
          </a:ln>
        </p:spPr>
      </p:sp>
      <p:sp>
        <p:nvSpPr>
          <p:cNvPr id="236" name="Line 25"/>
          <p:cNvSpPr/>
          <p:nvPr/>
        </p:nvSpPr>
        <p:spPr>
          <a:xfrm>
            <a:off x="7715160" y="2329200"/>
            <a:ext cx="440640" cy="4680"/>
          </a:xfrm>
          <a:prstGeom prst="line">
            <a:avLst/>
          </a:prstGeom>
          <a:ln w="57240">
            <a:solidFill>
              <a:srgbClr val="ff0000"/>
            </a:solidFill>
            <a:round/>
            <a:headEnd len="med" type="triangle" w="med"/>
            <a:tailEnd len="med" type="triangle" w="med"/>
          </a:ln>
        </p:spPr>
      </p:sp>
      <p:sp>
        <p:nvSpPr>
          <p:cNvPr id="237" name="Line 26"/>
          <p:cNvSpPr/>
          <p:nvPr/>
        </p:nvSpPr>
        <p:spPr>
          <a:xfrm>
            <a:off x="6393600" y="2306880"/>
            <a:ext cx="440280" cy="4680"/>
          </a:xfrm>
          <a:prstGeom prst="line">
            <a:avLst/>
          </a:prstGeom>
          <a:ln w="57240">
            <a:solidFill>
              <a:srgbClr val="ff0000"/>
            </a:solidFill>
            <a:round/>
            <a:headEnd len="med" type="triangle" w="med"/>
            <a:tailEnd len="med" type="triangle" w="med"/>
          </a:ln>
        </p:spPr>
      </p:sp>
      <p:sp>
        <p:nvSpPr>
          <p:cNvPr id="238" name="Line 27"/>
          <p:cNvSpPr/>
          <p:nvPr/>
        </p:nvSpPr>
        <p:spPr>
          <a:xfrm>
            <a:off x="6833880" y="2306880"/>
            <a:ext cx="440640" cy="4680"/>
          </a:xfrm>
          <a:prstGeom prst="line">
            <a:avLst/>
          </a:prstGeom>
          <a:ln w="57240">
            <a:solidFill>
              <a:srgbClr val="ff0000"/>
            </a:solidFill>
            <a:round/>
            <a:headEnd len="med" type="triangle" w="med"/>
            <a:tailEnd len="med" type="triangle" w="med"/>
          </a:ln>
        </p:spPr>
      </p:sp>
      <p:sp>
        <p:nvSpPr>
          <p:cNvPr id="239" name="Line 28"/>
          <p:cNvSpPr/>
          <p:nvPr/>
        </p:nvSpPr>
        <p:spPr>
          <a:xfrm>
            <a:off x="7286400" y="2327400"/>
            <a:ext cx="440640" cy="5040"/>
          </a:xfrm>
          <a:prstGeom prst="line">
            <a:avLst/>
          </a:prstGeom>
          <a:ln w="57240">
            <a:solidFill>
              <a:srgbClr val="ff0000"/>
            </a:solidFill>
            <a:round/>
            <a:headEnd len="med" type="triangle" w="med"/>
            <a:tailEnd len="med" type="triangle" w="med"/>
          </a:ln>
        </p:spPr>
      </p:sp>
      <p:sp>
        <p:nvSpPr>
          <p:cNvPr id="240" name="CustomShape 29"/>
          <p:cNvSpPr/>
          <p:nvPr/>
        </p:nvSpPr>
        <p:spPr>
          <a:xfrm>
            <a:off x="5000760" y="1980360"/>
            <a:ext cx="3285720" cy="213840"/>
          </a:xfrm>
          <a:prstGeom prst="curvedDownArrow">
            <a:avLst>
              <a:gd fmla="val 12960" name="adj1"/>
              <a:gd fmla="val 19440" name="adj2"/>
              <a:gd fmla="val 14400" name="adj3"/>
            </a:avLst>
          </a:prstGeom>
          <a:solidFill>
            <a:srgbClr val="d16349"/>
          </a:solidFill>
          <a:ln w="28440">
            <a:solidFill>
              <a:srgbClr val="000000"/>
            </a:solidFill>
            <a:round/>
          </a:ln>
        </p:spPr>
      </p:sp>
      <p:sp>
        <p:nvSpPr>
          <p:cNvPr id="241" name="CustomShape 30"/>
          <p:cNvSpPr/>
          <p:nvPr/>
        </p:nvSpPr>
        <p:spPr>
          <a:xfrm>
            <a:off x="5802840" y="3327480"/>
            <a:ext cx="349920" cy="4561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2400">
                <a:solidFill>
                  <a:srgbClr val="002060"/>
                </a:solidFill>
                <a:latin typeface="Arial"/>
              </a:rPr>
              <a:t>7</a:t>
            </a:r>
            <a:endParaRPr/>
          </a:p>
        </p:txBody>
      </p:sp>
      <p:sp>
        <p:nvSpPr>
          <p:cNvPr id="242" name="CustomShape 31"/>
          <p:cNvSpPr/>
          <p:nvPr/>
        </p:nvSpPr>
        <p:spPr>
          <a:xfrm>
            <a:off x="6087600" y="3327480"/>
            <a:ext cx="535680" cy="4561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2400">
                <a:solidFill>
                  <a:srgbClr val="002060"/>
                </a:solidFill>
                <a:latin typeface="Arial"/>
              </a:rPr>
              <a:t>- 4</a:t>
            </a:r>
            <a:endParaRPr/>
          </a:p>
        </p:txBody>
      </p:sp>
      <p:sp>
        <p:nvSpPr>
          <p:cNvPr id="243" name="CustomShape 32"/>
          <p:cNvSpPr/>
          <p:nvPr/>
        </p:nvSpPr>
        <p:spPr>
          <a:xfrm>
            <a:off x="6591600" y="3327480"/>
            <a:ext cx="613440" cy="4561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2400">
                <a:solidFill>
                  <a:srgbClr val="002060"/>
                </a:solidFill>
                <a:latin typeface="Arial"/>
              </a:rPr>
              <a:t>= 3</a:t>
            </a:r>
            <a:endParaRPr/>
          </a:p>
        </p:txBody>
      </p:sp>
      <p:sp>
        <p:nvSpPr>
          <p:cNvPr id="244" name="Line 33"/>
          <p:cNvSpPr/>
          <p:nvPr/>
        </p:nvSpPr>
        <p:spPr>
          <a:xfrm>
            <a:off x="251280" y="3787200"/>
            <a:ext cx="8572680" cy="1800"/>
          </a:xfrm>
          <a:prstGeom prst="line">
            <a:avLst/>
          </a:prstGeom>
          <a:ln w="19080">
            <a:solidFill>
              <a:srgbClr val="7030a0"/>
            </a:solidFill>
            <a:round/>
          </a:ln>
        </p:spPr>
      </p:sp>
      <p:sp>
        <p:nvSpPr>
          <p:cNvPr id="245" name="CustomShape 34"/>
          <p:cNvSpPr/>
          <p:nvPr/>
        </p:nvSpPr>
        <p:spPr>
          <a:xfrm>
            <a:off x="4932000" y="2835360"/>
            <a:ext cx="1904400" cy="4561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400">
                <a:solidFill>
                  <a:srgbClr val="002060"/>
                </a:solidFill>
                <a:latin typeface="Arial"/>
              </a:rPr>
              <a:t>слагаемое</a:t>
            </a:r>
            <a:endParaRPr/>
          </a:p>
        </p:txBody>
      </p:sp>
      <p:sp>
        <p:nvSpPr>
          <p:cNvPr id="246" name="CustomShape 35"/>
          <p:cNvSpPr/>
          <p:nvPr/>
        </p:nvSpPr>
        <p:spPr>
          <a:xfrm>
            <a:off x="6699600" y="2818080"/>
            <a:ext cx="1904400" cy="4561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400">
                <a:solidFill>
                  <a:srgbClr val="002060"/>
                </a:solidFill>
                <a:latin typeface="Arial"/>
              </a:rPr>
              <a:t>слагаемое</a:t>
            </a:r>
            <a:endParaRPr/>
          </a:p>
        </p:txBody>
      </p:sp>
      <p:sp>
        <p:nvSpPr>
          <p:cNvPr id="247" name="CustomShape 36"/>
          <p:cNvSpPr/>
          <p:nvPr/>
        </p:nvSpPr>
        <p:spPr>
          <a:xfrm>
            <a:off x="5647320" y="2458080"/>
            <a:ext cx="349920" cy="456120"/>
          </a:xfrm>
          <a:prstGeom prst="rect">
            <a:avLst/>
          </a:prstGeom>
          <a:solidFill>
            <a:srgbClr val="ffffff"/>
          </a:solidFill>
          <a:ln>
            <a:solidFill>
              <a:srgbClr val="0070c0"/>
            </a:solidFill>
          </a:ln>
        </p:spPr>
        <p:txBody>
          <a:bodyPr bIns="45000" lIns="90000" rIns="90000" tIns="45000" wrap="none"/>
          <a:p>
            <a:r>
              <a:rPr lang="ru-RU" sz="2400">
                <a:solidFill>
                  <a:srgbClr val="002060"/>
                </a:solidFill>
                <a:latin typeface="Arial"/>
              </a:rPr>
              <a:t>3</a:t>
            </a:r>
            <a:endParaRPr/>
          </a:p>
        </p:txBody>
      </p:sp>
      <p:sp>
        <p:nvSpPr>
          <p:cNvPr id="248" name="CustomShape 37"/>
          <p:cNvSpPr/>
          <p:nvPr/>
        </p:nvSpPr>
        <p:spPr>
          <a:xfrm>
            <a:off x="6827760" y="1403640"/>
            <a:ext cx="1428480" cy="4561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400">
                <a:solidFill>
                  <a:srgbClr val="002060"/>
                </a:solidFill>
                <a:latin typeface="Arial"/>
              </a:rPr>
              <a:t>сумма</a:t>
            </a:r>
            <a:endParaRPr/>
          </a:p>
        </p:txBody>
      </p:sp>
      <p:sp>
        <p:nvSpPr>
          <p:cNvPr id="249" name="CustomShape 38"/>
          <p:cNvSpPr/>
          <p:nvPr/>
        </p:nvSpPr>
        <p:spPr>
          <a:xfrm>
            <a:off x="1002960" y="4941000"/>
            <a:ext cx="349920" cy="4561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bIns="45000" lIns="90000" rIns="90000" tIns="45000" wrap="none"/>
          <a:p>
            <a:r>
              <a:rPr lang="ru-RU" sz="2400">
                <a:solidFill>
                  <a:srgbClr val="002060"/>
                </a:solidFill>
                <a:latin typeface="Arial"/>
              </a:rPr>
              <a:t>3</a:t>
            </a:r>
            <a:endParaRPr/>
          </a:p>
        </p:txBody>
      </p:sp>
      <p:sp>
        <p:nvSpPr>
          <p:cNvPr id="250" name="CustomShape 39"/>
          <p:cNvSpPr/>
          <p:nvPr/>
        </p:nvSpPr>
        <p:spPr>
          <a:xfrm>
            <a:off x="2431800" y="4941000"/>
            <a:ext cx="349920" cy="4561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bIns="45000" lIns="90000" rIns="90000" tIns="45000" wrap="none"/>
          <a:p>
            <a:r>
              <a:rPr lang="ru-RU" sz="2400">
                <a:solidFill>
                  <a:srgbClr val="002060"/>
                </a:solidFill>
                <a:latin typeface="Arial"/>
              </a:rPr>
              <a:t>?</a:t>
            </a:r>
            <a:endParaRPr/>
          </a:p>
        </p:txBody>
      </p:sp>
      <p:sp>
        <p:nvSpPr>
          <p:cNvPr id="251" name="CustomShape 40"/>
          <p:cNvSpPr/>
          <p:nvPr/>
        </p:nvSpPr>
        <p:spPr>
          <a:xfrm>
            <a:off x="1911240" y="3813120"/>
            <a:ext cx="428400" cy="456120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bIns="45000" lIns="90000" rIns="90000" tIns="45000"/>
          <a:p>
            <a:r>
              <a:rPr lang="ru-RU" sz="2400">
                <a:solidFill>
                  <a:srgbClr val="002060"/>
                </a:solidFill>
                <a:latin typeface="Arial"/>
              </a:rPr>
              <a:t>7</a:t>
            </a:r>
            <a:endParaRPr/>
          </a:p>
        </p:txBody>
      </p:sp>
      <p:sp>
        <p:nvSpPr>
          <p:cNvPr id="252" name="Line 41"/>
          <p:cNvSpPr/>
          <p:nvPr/>
        </p:nvSpPr>
        <p:spPr>
          <a:xfrm>
            <a:off x="499680" y="4741920"/>
            <a:ext cx="440640" cy="5040"/>
          </a:xfrm>
          <a:prstGeom prst="line">
            <a:avLst/>
          </a:prstGeom>
          <a:ln w="57240">
            <a:solidFill>
              <a:srgbClr val="00b0f0"/>
            </a:solidFill>
            <a:round/>
            <a:headEnd len="med" type="triangle" w="med"/>
            <a:tailEnd len="med" type="triangle" w="med"/>
          </a:ln>
        </p:spPr>
      </p:sp>
      <p:sp>
        <p:nvSpPr>
          <p:cNvPr id="253" name="Line 42"/>
          <p:cNvSpPr/>
          <p:nvPr/>
        </p:nvSpPr>
        <p:spPr>
          <a:xfrm>
            <a:off x="940320" y="4741920"/>
            <a:ext cx="440640" cy="5040"/>
          </a:xfrm>
          <a:prstGeom prst="line">
            <a:avLst/>
          </a:prstGeom>
          <a:ln w="57240">
            <a:solidFill>
              <a:srgbClr val="00b0f0"/>
            </a:solidFill>
            <a:round/>
            <a:headEnd len="med" type="triangle" w="med"/>
            <a:tailEnd len="med" type="triangle" w="med"/>
          </a:ln>
        </p:spPr>
      </p:sp>
      <p:sp>
        <p:nvSpPr>
          <p:cNvPr id="254" name="Line 43"/>
          <p:cNvSpPr/>
          <p:nvPr/>
        </p:nvSpPr>
        <p:spPr>
          <a:xfrm>
            <a:off x="1380960" y="4741920"/>
            <a:ext cx="440640" cy="5040"/>
          </a:xfrm>
          <a:prstGeom prst="line">
            <a:avLst/>
          </a:prstGeom>
          <a:ln w="57240">
            <a:solidFill>
              <a:srgbClr val="00b0f0"/>
            </a:solidFill>
            <a:round/>
            <a:headEnd len="med" type="triangle" w="med"/>
            <a:tailEnd len="med" type="triangle" w="med"/>
          </a:ln>
        </p:spPr>
      </p:sp>
      <p:sp>
        <p:nvSpPr>
          <p:cNvPr id="255" name="Line 44"/>
          <p:cNvSpPr/>
          <p:nvPr/>
        </p:nvSpPr>
        <p:spPr>
          <a:xfrm>
            <a:off x="3143160" y="4764240"/>
            <a:ext cx="440280" cy="5040"/>
          </a:xfrm>
          <a:prstGeom prst="line">
            <a:avLst/>
          </a:prstGeom>
          <a:ln w="57240">
            <a:solidFill>
              <a:srgbClr val="ff0000"/>
            </a:solidFill>
            <a:round/>
            <a:headEnd len="med" type="triangle" w="med"/>
            <a:tailEnd len="med" type="triangle" w="med"/>
          </a:ln>
        </p:spPr>
      </p:sp>
      <p:sp>
        <p:nvSpPr>
          <p:cNvPr id="256" name="Line 45"/>
          <p:cNvSpPr/>
          <p:nvPr/>
        </p:nvSpPr>
        <p:spPr>
          <a:xfrm>
            <a:off x="1821600" y="4741920"/>
            <a:ext cx="440280" cy="5040"/>
          </a:xfrm>
          <a:prstGeom prst="line">
            <a:avLst/>
          </a:prstGeom>
          <a:ln w="57240">
            <a:solidFill>
              <a:srgbClr val="ff0000"/>
            </a:solidFill>
            <a:round/>
            <a:headEnd len="med" type="triangle" w="med"/>
            <a:tailEnd len="med" type="triangle" w="med"/>
          </a:ln>
        </p:spPr>
      </p:sp>
      <p:sp>
        <p:nvSpPr>
          <p:cNvPr id="257" name="Line 46"/>
          <p:cNvSpPr/>
          <p:nvPr/>
        </p:nvSpPr>
        <p:spPr>
          <a:xfrm>
            <a:off x="2261880" y="4741920"/>
            <a:ext cx="440640" cy="5040"/>
          </a:xfrm>
          <a:prstGeom prst="line">
            <a:avLst/>
          </a:prstGeom>
          <a:ln w="57240">
            <a:solidFill>
              <a:srgbClr val="ff0000"/>
            </a:solidFill>
            <a:round/>
            <a:headEnd len="med" type="triangle" w="med"/>
            <a:tailEnd len="med" type="triangle" w="med"/>
          </a:ln>
        </p:spPr>
      </p:sp>
      <p:sp>
        <p:nvSpPr>
          <p:cNvPr id="258" name="Line 47"/>
          <p:cNvSpPr/>
          <p:nvPr/>
        </p:nvSpPr>
        <p:spPr>
          <a:xfrm>
            <a:off x="2714400" y="4762800"/>
            <a:ext cx="440640" cy="4680"/>
          </a:xfrm>
          <a:prstGeom prst="line">
            <a:avLst/>
          </a:prstGeom>
          <a:ln w="57240">
            <a:solidFill>
              <a:srgbClr val="ff0000"/>
            </a:solidFill>
            <a:round/>
            <a:headEnd len="med" type="triangle" w="med"/>
            <a:tailEnd len="med" type="triangle" w="med"/>
          </a:ln>
        </p:spPr>
      </p:sp>
      <p:sp>
        <p:nvSpPr>
          <p:cNvPr id="259" name="CustomShape 48"/>
          <p:cNvSpPr/>
          <p:nvPr/>
        </p:nvSpPr>
        <p:spPr>
          <a:xfrm>
            <a:off x="428760" y="4415400"/>
            <a:ext cx="3285720" cy="213840"/>
          </a:xfrm>
          <a:prstGeom prst="curvedDownArrow">
            <a:avLst>
              <a:gd fmla="val 12960" name="adj1"/>
              <a:gd fmla="val 19440" name="adj2"/>
              <a:gd fmla="val 14400" name="adj3"/>
            </a:avLst>
          </a:prstGeom>
          <a:solidFill>
            <a:srgbClr val="d16349"/>
          </a:solidFill>
          <a:ln w="28440">
            <a:solidFill>
              <a:srgbClr val="000000"/>
            </a:solidFill>
            <a:round/>
          </a:ln>
        </p:spPr>
      </p:sp>
      <p:sp>
        <p:nvSpPr>
          <p:cNvPr id="260" name="CustomShape 49"/>
          <p:cNvSpPr/>
          <p:nvPr/>
        </p:nvSpPr>
        <p:spPr>
          <a:xfrm>
            <a:off x="2417040" y="3813120"/>
            <a:ext cx="1428480" cy="4561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400">
                <a:solidFill>
                  <a:srgbClr val="002060"/>
                </a:solidFill>
                <a:latin typeface="Arial"/>
              </a:rPr>
              <a:t>сумма</a:t>
            </a:r>
            <a:endParaRPr/>
          </a:p>
        </p:txBody>
      </p:sp>
      <p:sp>
        <p:nvSpPr>
          <p:cNvPr id="261" name="CustomShape 50"/>
          <p:cNvSpPr/>
          <p:nvPr/>
        </p:nvSpPr>
        <p:spPr>
          <a:xfrm>
            <a:off x="434880" y="5422680"/>
            <a:ext cx="1904400" cy="4561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400">
                <a:solidFill>
                  <a:srgbClr val="002060"/>
                </a:solidFill>
                <a:latin typeface="Arial"/>
              </a:rPr>
              <a:t>слагаемое</a:t>
            </a:r>
            <a:endParaRPr/>
          </a:p>
        </p:txBody>
      </p:sp>
      <p:sp>
        <p:nvSpPr>
          <p:cNvPr id="262" name="CustomShape 51"/>
          <p:cNvSpPr/>
          <p:nvPr/>
        </p:nvSpPr>
        <p:spPr>
          <a:xfrm>
            <a:off x="2178720" y="5422680"/>
            <a:ext cx="1904400" cy="4561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400">
                <a:solidFill>
                  <a:srgbClr val="002060"/>
                </a:solidFill>
                <a:latin typeface="Arial"/>
              </a:rPr>
              <a:t>слагаемое</a:t>
            </a:r>
            <a:endParaRPr/>
          </a:p>
        </p:txBody>
      </p:sp>
      <p:sp>
        <p:nvSpPr>
          <p:cNvPr id="263" name="CustomShape 52"/>
          <p:cNvSpPr/>
          <p:nvPr/>
        </p:nvSpPr>
        <p:spPr>
          <a:xfrm>
            <a:off x="1170720" y="5949360"/>
            <a:ext cx="349920" cy="4561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2400">
                <a:solidFill>
                  <a:srgbClr val="002060"/>
                </a:solidFill>
                <a:latin typeface="Arial"/>
              </a:rPr>
              <a:t>7</a:t>
            </a:r>
            <a:endParaRPr/>
          </a:p>
        </p:txBody>
      </p:sp>
      <p:sp>
        <p:nvSpPr>
          <p:cNvPr id="264" name="CustomShape 53"/>
          <p:cNvSpPr/>
          <p:nvPr/>
        </p:nvSpPr>
        <p:spPr>
          <a:xfrm>
            <a:off x="1455480" y="5949360"/>
            <a:ext cx="535680" cy="4561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2400">
                <a:solidFill>
                  <a:srgbClr val="002060"/>
                </a:solidFill>
                <a:latin typeface="Arial"/>
              </a:rPr>
              <a:t>- 3</a:t>
            </a:r>
            <a:endParaRPr/>
          </a:p>
        </p:txBody>
      </p:sp>
      <p:sp>
        <p:nvSpPr>
          <p:cNvPr id="265" name="CustomShape 54"/>
          <p:cNvSpPr/>
          <p:nvPr/>
        </p:nvSpPr>
        <p:spPr>
          <a:xfrm>
            <a:off x="1982880" y="5949360"/>
            <a:ext cx="613440" cy="4561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2400">
                <a:solidFill>
                  <a:srgbClr val="002060"/>
                </a:solidFill>
                <a:latin typeface="Arial"/>
              </a:rPr>
              <a:t>= 4</a:t>
            </a:r>
            <a:endParaRPr/>
          </a:p>
        </p:txBody>
      </p:sp>
      <p:sp>
        <p:nvSpPr>
          <p:cNvPr id="266" name="CustomShape 55"/>
          <p:cNvSpPr/>
          <p:nvPr/>
        </p:nvSpPr>
        <p:spPr>
          <a:xfrm>
            <a:off x="2414520" y="4941000"/>
            <a:ext cx="349920" cy="456120"/>
          </a:xfrm>
          <a:prstGeom prst="rect">
            <a:avLst/>
          </a:prstGeom>
          <a:solidFill>
            <a:srgbClr val="ffffff"/>
          </a:solidFill>
          <a:ln>
            <a:solidFill>
              <a:srgbClr val="0070c0"/>
            </a:solidFill>
          </a:ln>
        </p:spPr>
        <p:txBody>
          <a:bodyPr bIns="45000" lIns="90000" rIns="90000" tIns="45000" wrap="none"/>
          <a:p>
            <a:r>
              <a:rPr lang="ru-RU" sz="2400">
                <a:solidFill>
                  <a:srgbClr val="002060"/>
                </a:solidFill>
                <a:latin typeface="Arial"/>
              </a:rPr>
              <a:t>4</a:t>
            </a:r>
            <a:endParaRPr/>
          </a:p>
        </p:txBody>
      </p:sp>
      <p:sp>
        <p:nvSpPr>
          <p:cNvPr id="267" name="CustomShape 56"/>
          <p:cNvSpPr/>
          <p:nvPr/>
        </p:nvSpPr>
        <p:spPr>
          <a:xfrm>
            <a:off x="376560" y="1281960"/>
            <a:ext cx="623160" cy="45612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2400">
                <a:solidFill>
                  <a:srgbClr val="00b050"/>
                </a:solidFill>
                <a:latin typeface="Arial"/>
              </a:rPr>
              <a:t>К.</a:t>
            </a:r>
            <a:endParaRPr/>
          </a:p>
        </p:txBody>
      </p:sp>
      <p:sp>
        <p:nvSpPr>
          <p:cNvPr id="268" name="CustomShape 57"/>
          <p:cNvSpPr/>
          <p:nvPr/>
        </p:nvSpPr>
        <p:spPr>
          <a:xfrm>
            <a:off x="4620240" y="1314360"/>
            <a:ext cx="623160" cy="45612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2400">
                <a:solidFill>
                  <a:srgbClr val="00b050"/>
                </a:solidFill>
                <a:latin typeface="Arial"/>
              </a:rPr>
              <a:t>В.</a:t>
            </a:r>
            <a:endParaRPr/>
          </a:p>
        </p:txBody>
      </p:sp>
      <p:sp>
        <p:nvSpPr>
          <p:cNvPr id="269" name="CustomShape 58"/>
          <p:cNvSpPr/>
          <p:nvPr/>
        </p:nvSpPr>
        <p:spPr>
          <a:xfrm>
            <a:off x="395640" y="3903480"/>
            <a:ext cx="623160" cy="45612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2400">
                <a:solidFill>
                  <a:srgbClr val="00b050"/>
                </a:solidFill>
                <a:latin typeface="Arial"/>
              </a:rPr>
              <a:t>П.</a:t>
            </a:r>
            <a:endParaRPr/>
          </a:p>
        </p:txBody>
      </p:sp>
      <p:sp>
        <p:nvSpPr>
          <p:cNvPr id="270" name="CustomShape 59"/>
          <p:cNvSpPr/>
          <p:nvPr/>
        </p:nvSpPr>
        <p:spPr>
          <a:xfrm>
            <a:off x="6741000" y="5718600"/>
            <a:ext cx="2122200" cy="45612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2400">
                <a:solidFill>
                  <a:srgbClr val="ff0000"/>
                </a:solidFill>
                <a:latin typeface="Arial"/>
              </a:rPr>
              <a:t>ПРОВЕРЬ!</a:t>
            </a:r>
            <a:endParaRPr/>
          </a:p>
        </p:txBody>
      </p:sp>
      <p:sp>
        <p:nvSpPr>
          <p:cNvPr id="271" name="CustomShape 60"/>
          <p:cNvSpPr/>
          <p:nvPr/>
        </p:nvSpPr>
        <p:spPr>
          <a:xfrm>
            <a:off x="163800" y="476640"/>
            <a:ext cx="8856720" cy="94356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2800">
                <a:solidFill>
                  <a:srgbClr val="ff0000"/>
                </a:solidFill>
                <a:latin typeface="Arial Narrow"/>
              </a:rPr>
              <a:t>1. </a:t>
            </a:r>
            <a:r>
              <a:rPr lang="ru-RU" sz="2800">
                <a:solidFill>
                  <a:srgbClr val="002060"/>
                </a:solidFill>
                <a:latin typeface="Arial Narrow"/>
              </a:rPr>
              <a:t>Рассмотри рисунки ребят. Какие числа они не записали? Как их найти?  Помоги Кате, Пете и Вове записать выражения.</a:t>
            </a:r>
            <a:endParaRPr/>
          </a:p>
        </p:txBody>
      </p:sp>
      <p:sp>
        <p:nvSpPr>
          <p:cNvPr id="272" name="CustomShape 61"/>
          <p:cNvSpPr/>
          <p:nvPr/>
        </p:nvSpPr>
        <p:spPr>
          <a:xfrm>
            <a:off x="7103880" y="76680"/>
            <a:ext cx="1957680" cy="3952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2000">
                <a:solidFill>
                  <a:srgbClr val="7030a0"/>
                </a:solidFill>
                <a:latin typeface="Times New Roman"/>
              </a:rPr>
              <a:t>МАТЕМАТИКА</a:t>
            </a:r>
            <a:endParaRPr/>
          </a:p>
        </p:txBody>
      </p:sp>
      <p:sp>
        <p:nvSpPr>
          <p:cNvPr id="273" name="CustomShape 62"/>
          <p:cNvSpPr/>
          <p:nvPr/>
        </p:nvSpPr>
        <p:spPr>
          <a:xfrm>
            <a:off x="2055600" y="1446120"/>
            <a:ext cx="427320" cy="456120"/>
          </a:xfrm>
          <a:prstGeom prst="rect">
            <a:avLst/>
          </a:prstGeom>
          <a:solidFill>
            <a:srgbClr val="ffffff"/>
          </a:solidFill>
          <a:ln>
            <a:solidFill>
              <a:srgbClr val="0070c0"/>
            </a:solidFill>
          </a:ln>
        </p:spPr>
        <p:txBody>
          <a:bodyPr bIns="45000" lIns="90000" rIns="90000" tIns="45000"/>
          <a:p>
            <a:r>
              <a:rPr lang="ru-RU" sz="2400">
                <a:solidFill>
                  <a:srgbClr val="002060"/>
                </a:solidFill>
                <a:latin typeface="Arial"/>
              </a:rPr>
              <a:t>7</a:t>
            </a:r>
            <a:endParaRPr/>
          </a:p>
        </p:txBody>
      </p:sp>
    </p:spTree>
  </p:cSld>
  <p:timing>
    <p:tnLst>
      <p:par>
        <p:cTn dur="indefinite" id="121" nodeType="tmRoot" restart="never">
          <p:childTnLst>
            <p:seq>
              <p:cTn dur="indefinite" id="122" nodeType="mainSeq">
                <p:childTnLst>
                  <p:par>
                    <p:cTn fill="hold" id="123">
                      <p:stCondLst>
                        <p:cond delay="indefinite"/>
                      </p:stCondLst>
                      <p:childTnLst>
                        <p:par>
                          <p:cTn fill="hold" id="124">
                            <p:stCondLst>
                              <p:cond delay="0"/>
                            </p:stCondLst>
                            <p:childTnLst>
                              <p:par>
                                <p:cTn fill="hold" id="125" nodeType="clickEffect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dur="1000" fill="hold" id="126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7">
                      <p:stCondLst>
                        <p:cond delay="indefinite"/>
                      </p:stCondLst>
                      <p:childTnLst>
                        <p:par>
                          <p:cTn fill="hold" id="128">
                            <p:stCondLst>
                              <p:cond delay="0"/>
                            </p:stCondLst>
                            <p:childTnLst>
                              <p:par>
                                <p:cTn fill="hold" id="129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131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2">
                      <p:stCondLst>
                        <p:cond delay="indefinite"/>
                      </p:stCondLst>
                      <p:childTnLst>
                        <p:par>
                          <p:cTn fill="hold" id="133">
                            <p:stCondLst>
                              <p:cond delay="0"/>
                            </p:stCondLst>
                            <p:childTnLst>
                              <p:par>
                                <p:cTn fill="hold" id="134" nodeType="clickEffect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dur="1000" fill="hold" id="135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6">
                      <p:stCondLst>
                        <p:cond delay="indefinite"/>
                      </p:stCondLst>
                      <p:childTnLst>
                        <p:par>
                          <p:cTn fill="hold" id="137">
                            <p:stCondLst>
                              <p:cond delay="0"/>
                            </p:stCondLst>
                            <p:childTnLst>
                              <p:par>
                                <p:cTn fill="hold" id="138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14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1">
                      <p:stCondLst>
                        <p:cond delay="indefinite"/>
                      </p:stCondLst>
                      <p:childTnLst>
                        <p:par>
                          <p:cTn fill="hold" id="142">
                            <p:stCondLst>
                              <p:cond delay="0"/>
                            </p:stCondLst>
                            <p:childTnLst>
                              <p:par>
                                <p:cTn fill="hold" id="143" nodeType="clickEffect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dur="1000" fill="hold" id="144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5">
                      <p:stCondLst>
                        <p:cond delay="indefinite"/>
                      </p:stCondLst>
                      <p:childTnLst>
                        <p:par>
                          <p:cTn fill="hold" id="146">
                            <p:stCondLst>
                              <p:cond delay="0"/>
                            </p:stCondLst>
                            <p:childTnLst>
                              <p:par>
                                <p:cTn fill="hold" id="147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149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0">
                      <p:stCondLst>
                        <p:cond delay="indefinite"/>
                      </p:stCondLst>
                      <p:childTnLst>
                        <p:par>
                          <p:cTn fill="hold" id="151">
                            <p:stCondLst>
                              <p:cond delay="0"/>
                            </p:stCondLst>
                            <p:childTnLst>
                              <p:par>
                                <p:cTn fill="hold" id="152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154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5">
                      <p:stCondLst>
                        <p:cond delay="indefinite"/>
                      </p:stCondLst>
                      <p:childTnLst>
                        <p:par>
                          <p:cTn fill="hold" id="156">
                            <p:stCondLst>
                              <p:cond delay="0"/>
                            </p:stCondLst>
                            <p:childTnLst>
                              <p:par>
                                <p:cTn fill="hold" id="157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159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0">
                      <p:stCondLst>
                        <p:cond delay="indefinite"/>
                      </p:stCondLst>
                      <p:childTnLst>
                        <p:par>
                          <p:cTn fill="hold" id="161">
                            <p:stCondLst>
                              <p:cond delay="0"/>
                            </p:stCondLst>
                            <p:childTnLst>
                              <p:par>
                                <p:cTn fill="hold" id="162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164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5">
                      <p:stCondLst>
                        <p:cond delay="indefinite"/>
                      </p:stCondLst>
                      <p:childTnLst>
                        <p:par>
                          <p:cTn fill="hold" id="166">
                            <p:stCondLst>
                              <p:cond delay="0"/>
                            </p:stCondLst>
                            <p:childTnLst>
                              <p:par>
                                <p:cTn fill="hold" id="167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169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0">
                      <p:stCondLst>
                        <p:cond delay="indefinite"/>
                      </p:stCondLst>
                      <p:childTnLst>
                        <p:par>
                          <p:cTn fill="hold" id="171">
                            <p:stCondLst>
                              <p:cond delay="0"/>
                            </p:stCondLst>
                            <p:childTnLst>
                              <p:par>
                                <p:cTn fill="hold" id="172" nodeType="clickEffect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dur="1000" fill="hold" id="173"/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4" nodeType="withEffect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dur="1000" fill="hold" id="175"/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6">
                      <p:stCondLst>
                        <p:cond delay="indefinite"/>
                      </p:stCondLst>
                      <p:childTnLst>
                        <p:par>
                          <p:cTn fill="hold" id="177">
                            <p:stCondLst>
                              <p:cond delay="0"/>
                            </p:stCondLst>
                            <p:childTnLst>
                              <p:par>
                                <p:cTn fill="hold" id="178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18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1">
                      <p:stCondLst>
                        <p:cond delay="indefinite"/>
                      </p:stCondLst>
                      <p:childTnLst>
                        <p:par>
                          <p:cTn fill="hold" id="182">
                            <p:stCondLst>
                              <p:cond delay="0"/>
                            </p:stCondLst>
                            <p:childTnLst>
                              <p:par>
                                <p:cTn fill="hold" id="183" nodeType="clickEffect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dur="1000" fill="hold" id="184"/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85" nodeType="with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187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8">
                      <p:stCondLst>
                        <p:cond delay="indefinite"/>
                      </p:stCondLst>
                      <p:childTnLst>
                        <p:par>
                          <p:cTn fill="hold" id="189">
                            <p:stCondLst>
                              <p:cond delay="0"/>
                            </p:stCondLst>
                            <p:childTnLst>
                              <p:par>
                                <p:cTn fill="hold" id="190" nodeType="clickEffect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dur="1000" fill="hold" id="191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92" nodeType="with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194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5">
                      <p:stCondLst>
                        <p:cond delay="indefinite"/>
                      </p:stCondLst>
                      <p:childTnLst>
                        <p:par>
                          <p:cTn fill="hold" id="196">
                            <p:stCondLst>
                              <p:cond delay="0"/>
                            </p:stCondLst>
                            <p:childTnLst>
                              <p:par>
                                <p:cTn fill="hold" id="197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199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0">
                      <p:stCondLst>
                        <p:cond delay="indefinite"/>
                      </p:stCondLst>
                      <p:childTnLst>
                        <p:par>
                          <p:cTn fill="hold" id="201">
                            <p:stCondLst>
                              <p:cond delay="0"/>
                            </p:stCondLst>
                            <p:childTnLst>
                              <p:par>
                                <p:cTn fill="hold" id="202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204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5">
                      <p:stCondLst>
                        <p:cond delay="indefinite"/>
                      </p:stCondLst>
                      <p:childTnLst>
                        <p:par>
                          <p:cTn fill="hold" id="206">
                            <p:stCondLst>
                              <p:cond delay="0"/>
                            </p:stCondLst>
                            <p:childTnLst>
                              <p:par>
                                <p:cTn fill="hold" id="207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209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0">
                      <p:stCondLst>
                        <p:cond delay="indefinite"/>
                      </p:stCondLst>
                      <p:childTnLst>
                        <p:par>
                          <p:cTn fill="hold" id="211">
                            <p:stCondLst>
                              <p:cond delay="0"/>
                            </p:stCondLst>
                            <p:childTnLst>
                              <p:par>
                                <p:cTn fill="hold" id="212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214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5">
                      <p:stCondLst>
                        <p:cond delay="indefinite"/>
                      </p:stCondLst>
                      <p:childTnLst>
                        <p:par>
                          <p:cTn fill="hold" id="216">
                            <p:stCondLst>
                              <p:cond delay="0"/>
                            </p:stCondLst>
                            <p:childTnLst>
                              <p:par>
                                <p:cTn fill="hold" id="217" nodeType="clickEffect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dur="1000" fill="hold" id="218"/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9" nodeType="withEffect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dur="1000" fill="hold" id="220"/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1">
                            <p:stCondLst>
                              <p:cond delay="1000"/>
                            </p:stCondLst>
                            <p:childTnLst>
                              <p:par>
                                <p:cTn fill="hold" id="222" nodeType="after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224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5">
                      <p:stCondLst>
                        <p:cond delay="indefinite"/>
                      </p:stCondLst>
                      <p:childTnLst>
                        <p:par>
                          <p:cTn fill="hold" id="226">
                            <p:stCondLst>
                              <p:cond delay="0"/>
                            </p:stCondLst>
                            <p:childTnLst>
                              <p:par>
                                <p:cTn fill="hold" id="227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229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0">
                            <p:stCondLst>
                              <p:cond delay="500"/>
                            </p:stCondLst>
                            <p:childTnLst>
                              <p:par>
                                <p:cTn fill="hold" id="231" nodeType="afterEffect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dur="1000" fill="hold" id="232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3">
                      <p:stCondLst>
                        <p:cond delay="indefinite"/>
                      </p:stCondLst>
                      <p:childTnLst>
                        <p:par>
                          <p:cTn fill="hold" id="234">
                            <p:stCondLst>
                              <p:cond delay="0"/>
                            </p:stCondLst>
                            <p:childTnLst>
                              <p:par>
                                <p:cTn fill="hold" id="235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237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8">
                            <p:stCondLst>
                              <p:cond delay="500"/>
                            </p:stCondLst>
                            <p:childTnLst>
                              <p:par>
                                <p:cTn fill="hold" id="239" nodeType="afterEffect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dur="1000" fill="hold" id="24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1">
                      <p:stCondLst>
                        <p:cond delay="indefinite"/>
                      </p:stCondLst>
                      <p:childTnLst>
                        <p:par>
                          <p:cTn fill="hold" id="242">
                            <p:stCondLst>
                              <p:cond delay="0"/>
                            </p:stCondLst>
                            <p:childTnLst>
                              <p:par>
                                <p:cTn fill="hold" id="243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245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6">
                      <p:stCondLst>
                        <p:cond delay="indefinite"/>
                      </p:stCondLst>
                      <p:childTnLst>
                        <p:par>
                          <p:cTn fill="hold" id="247">
                            <p:stCondLst>
                              <p:cond delay="0"/>
                            </p:stCondLst>
                            <p:childTnLst>
                              <p:par>
                                <p:cTn fill="hold" id="248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25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1">
                      <p:stCondLst>
                        <p:cond delay="indefinite"/>
                      </p:stCondLst>
                      <p:childTnLst>
                        <p:par>
                          <p:cTn fill="hold" id="252">
                            <p:stCondLst>
                              <p:cond delay="0"/>
                            </p:stCondLst>
                            <p:childTnLst>
                              <p:par>
                                <p:cTn fill="hold" id="253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255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6">
                      <p:stCondLst>
                        <p:cond delay="indefinite"/>
                      </p:stCondLst>
                      <p:childTnLst>
                        <p:par>
                          <p:cTn fill="hold" id="257">
                            <p:stCondLst>
                              <p:cond delay="0"/>
                            </p:stCondLst>
                            <p:childTnLst>
                              <p:par>
                                <p:cTn fill="hold" id="258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26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CustomShape 1"/>
          <p:cNvSpPr/>
          <p:nvPr/>
        </p:nvSpPr>
        <p:spPr>
          <a:xfrm>
            <a:off x="178560" y="669240"/>
            <a:ext cx="8679600" cy="8218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400">
                <a:solidFill>
                  <a:srgbClr val="ff0000"/>
                </a:solidFill>
                <a:latin typeface="Arial"/>
              </a:rPr>
              <a:t>2. </a:t>
            </a:r>
            <a:r>
              <a:rPr lang="ru-RU" sz="2400">
                <a:solidFill>
                  <a:srgbClr val="002060"/>
                </a:solidFill>
                <a:latin typeface="Arial"/>
              </a:rPr>
              <a:t>Помоги Вове заполнить таблицу. Назови неизвестные числа. Составь верные равенства.</a:t>
            </a:r>
            <a:endParaRPr/>
          </a:p>
        </p:txBody>
      </p:sp>
      <p:sp>
        <p:nvSpPr>
          <p:cNvPr id="275" name="CustomShape 2"/>
          <p:cNvSpPr/>
          <p:nvPr/>
        </p:nvSpPr>
        <p:spPr>
          <a:xfrm>
            <a:off x="1433880" y="3337920"/>
            <a:ext cx="378720" cy="51696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ru-RU" sz="2800">
                <a:solidFill>
                  <a:srgbClr val="0070c0"/>
                </a:solidFill>
                <a:latin typeface="Arial"/>
              </a:rPr>
              <a:t>2</a:t>
            </a:r>
            <a:endParaRPr/>
          </a:p>
        </p:txBody>
      </p:sp>
      <p:sp>
        <p:nvSpPr>
          <p:cNvPr id="276" name="CustomShape 3"/>
          <p:cNvSpPr/>
          <p:nvPr/>
        </p:nvSpPr>
        <p:spPr>
          <a:xfrm>
            <a:off x="3854880" y="3337920"/>
            <a:ext cx="378720" cy="51696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ru-RU" sz="2800">
                <a:solidFill>
                  <a:srgbClr val="ffc000"/>
                </a:solidFill>
                <a:latin typeface="Arial"/>
              </a:rPr>
              <a:t>?</a:t>
            </a:r>
            <a:endParaRPr/>
          </a:p>
        </p:txBody>
      </p:sp>
      <p:sp>
        <p:nvSpPr>
          <p:cNvPr id="277" name="CustomShape 4"/>
          <p:cNvSpPr/>
          <p:nvPr/>
        </p:nvSpPr>
        <p:spPr>
          <a:xfrm>
            <a:off x="5856480" y="3337920"/>
            <a:ext cx="378720" cy="51696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ru-RU" sz="2800">
                <a:solidFill>
                  <a:srgbClr val="ff0000"/>
                </a:solidFill>
                <a:latin typeface="Arial"/>
              </a:rPr>
              <a:t>5</a:t>
            </a:r>
            <a:endParaRPr/>
          </a:p>
        </p:txBody>
      </p:sp>
      <p:sp>
        <p:nvSpPr>
          <p:cNvPr id="278" name="CustomShape 5"/>
          <p:cNvSpPr/>
          <p:nvPr/>
        </p:nvSpPr>
        <p:spPr>
          <a:xfrm>
            <a:off x="1433880" y="3852720"/>
            <a:ext cx="378720" cy="51696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ru-RU" sz="2800">
                <a:solidFill>
                  <a:srgbClr val="0070c0"/>
                </a:solidFill>
                <a:latin typeface="Arial"/>
              </a:rPr>
              <a:t>2</a:t>
            </a:r>
            <a:endParaRPr/>
          </a:p>
        </p:txBody>
      </p:sp>
      <p:sp>
        <p:nvSpPr>
          <p:cNvPr id="279" name="CustomShape 6"/>
          <p:cNvSpPr/>
          <p:nvPr/>
        </p:nvSpPr>
        <p:spPr>
          <a:xfrm>
            <a:off x="3854880" y="3852720"/>
            <a:ext cx="378720" cy="51696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ru-RU" sz="2800">
                <a:solidFill>
                  <a:srgbClr val="ffc000"/>
                </a:solidFill>
                <a:latin typeface="Arial"/>
              </a:rPr>
              <a:t>?</a:t>
            </a:r>
            <a:endParaRPr/>
          </a:p>
        </p:txBody>
      </p:sp>
      <p:sp>
        <p:nvSpPr>
          <p:cNvPr id="280" name="CustomShape 7"/>
          <p:cNvSpPr/>
          <p:nvPr/>
        </p:nvSpPr>
        <p:spPr>
          <a:xfrm>
            <a:off x="5856480" y="3852720"/>
            <a:ext cx="378720" cy="51696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ru-RU" sz="2800">
                <a:solidFill>
                  <a:srgbClr val="ff0000"/>
                </a:solidFill>
                <a:latin typeface="Arial"/>
              </a:rPr>
              <a:t>6</a:t>
            </a:r>
            <a:endParaRPr/>
          </a:p>
        </p:txBody>
      </p:sp>
      <p:sp>
        <p:nvSpPr>
          <p:cNvPr id="281" name="CustomShape 8"/>
          <p:cNvSpPr/>
          <p:nvPr/>
        </p:nvSpPr>
        <p:spPr>
          <a:xfrm>
            <a:off x="1433880" y="4417920"/>
            <a:ext cx="378720" cy="51696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ru-RU" sz="2800">
                <a:solidFill>
                  <a:srgbClr val="0070c0"/>
                </a:solidFill>
                <a:latin typeface="Arial"/>
              </a:rPr>
              <a:t>2</a:t>
            </a:r>
            <a:endParaRPr/>
          </a:p>
        </p:txBody>
      </p:sp>
      <p:sp>
        <p:nvSpPr>
          <p:cNvPr id="282" name="CustomShape 9"/>
          <p:cNvSpPr/>
          <p:nvPr/>
        </p:nvSpPr>
        <p:spPr>
          <a:xfrm>
            <a:off x="3854880" y="4417920"/>
            <a:ext cx="378720" cy="51696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ru-RU" sz="2800">
                <a:solidFill>
                  <a:srgbClr val="ffc000"/>
                </a:solidFill>
                <a:latin typeface="Arial"/>
              </a:rPr>
              <a:t>?</a:t>
            </a:r>
            <a:endParaRPr/>
          </a:p>
        </p:txBody>
      </p:sp>
      <p:sp>
        <p:nvSpPr>
          <p:cNvPr id="283" name="CustomShape 10"/>
          <p:cNvSpPr/>
          <p:nvPr/>
        </p:nvSpPr>
        <p:spPr>
          <a:xfrm>
            <a:off x="5954040" y="4417920"/>
            <a:ext cx="184320" cy="522720"/>
          </a:xfrm>
          <a:prstGeom prst="rect">
            <a:avLst/>
          </a:prstGeom>
        </p:spPr>
      </p:sp>
      <p:sp>
        <p:nvSpPr>
          <p:cNvPr id="284" name="CustomShape 11"/>
          <p:cNvSpPr/>
          <p:nvPr/>
        </p:nvSpPr>
        <p:spPr>
          <a:xfrm>
            <a:off x="1433880" y="2834280"/>
            <a:ext cx="378720" cy="51696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ru-RU" sz="2800">
                <a:solidFill>
                  <a:srgbClr val="0070c0"/>
                </a:solidFill>
                <a:latin typeface="Arial"/>
              </a:rPr>
              <a:t>2</a:t>
            </a:r>
            <a:endParaRPr/>
          </a:p>
        </p:txBody>
      </p:sp>
      <p:sp>
        <p:nvSpPr>
          <p:cNvPr id="285" name="CustomShape 12"/>
          <p:cNvSpPr/>
          <p:nvPr/>
        </p:nvSpPr>
        <p:spPr>
          <a:xfrm>
            <a:off x="3854880" y="2834280"/>
            <a:ext cx="378720" cy="51696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ru-RU" sz="2800">
                <a:solidFill>
                  <a:srgbClr val="ffc000"/>
                </a:solidFill>
                <a:latin typeface="Arial"/>
              </a:rPr>
              <a:t>2</a:t>
            </a:r>
            <a:endParaRPr/>
          </a:p>
        </p:txBody>
      </p:sp>
      <p:sp>
        <p:nvSpPr>
          <p:cNvPr id="286" name="CustomShape 13"/>
          <p:cNvSpPr/>
          <p:nvPr/>
        </p:nvSpPr>
        <p:spPr>
          <a:xfrm>
            <a:off x="5856480" y="2834280"/>
            <a:ext cx="378720" cy="51696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ru-RU" sz="2800">
                <a:solidFill>
                  <a:srgbClr val="ff0000"/>
                </a:solidFill>
                <a:latin typeface="Arial"/>
              </a:rPr>
              <a:t>?</a:t>
            </a:r>
            <a:endParaRPr/>
          </a:p>
        </p:txBody>
      </p:sp>
      <p:sp>
        <p:nvSpPr>
          <p:cNvPr id="287" name="CustomShape 14"/>
          <p:cNvSpPr/>
          <p:nvPr/>
        </p:nvSpPr>
        <p:spPr>
          <a:xfrm>
            <a:off x="8461800" y="2834280"/>
            <a:ext cx="378720" cy="51696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ru-RU" sz="2800">
                <a:solidFill>
                  <a:srgbClr val="ff0000"/>
                </a:solidFill>
                <a:latin typeface="Arial"/>
              </a:rPr>
              <a:t>?</a:t>
            </a:r>
            <a:endParaRPr/>
          </a:p>
        </p:txBody>
      </p:sp>
      <p:sp>
        <p:nvSpPr>
          <p:cNvPr id="288" name="CustomShape 15"/>
          <p:cNvSpPr/>
          <p:nvPr/>
        </p:nvSpPr>
        <p:spPr>
          <a:xfrm>
            <a:off x="6732360" y="2834280"/>
            <a:ext cx="1700640" cy="51696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ru-RU" sz="2800">
                <a:solidFill>
                  <a:srgbClr val="0070c0"/>
                </a:solidFill>
                <a:latin typeface="Arial"/>
              </a:rPr>
              <a:t>2 </a:t>
            </a:r>
            <a:r>
              <a:rPr lang="ru-RU" sz="2800">
                <a:solidFill>
                  <a:srgbClr val="00b0f0"/>
                </a:solidFill>
                <a:latin typeface="Arial"/>
              </a:rPr>
              <a:t> +   </a:t>
            </a:r>
            <a:r>
              <a:rPr lang="ru-RU" sz="2800">
                <a:solidFill>
                  <a:srgbClr val="ffc000"/>
                </a:solidFill>
                <a:latin typeface="Arial"/>
              </a:rPr>
              <a:t>2  = </a:t>
            </a:r>
            <a:endParaRPr/>
          </a:p>
        </p:txBody>
      </p:sp>
      <p:sp>
        <p:nvSpPr>
          <p:cNvPr id="289" name="CustomShape 16"/>
          <p:cNvSpPr/>
          <p:nvPr/>
        </p:nvSpPr>
        <p:spPr>
          <a:xfrm>
            <a:off x="8461800" y="4358880"/>
            <a:ext cx="378720" cy="51696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ru-RU" sz="2800">
                <a:solidFill>
                  <a:srgbClr val="ff0000"/>
                </a:solidFill>
                <a:latin typeface="Arial"/>
              </a:rPr>
              <a:t>7</a:t>
            </a:r>
            <a:endParaRPr/>
          </a:p>
        </p:txBody>
      </p:sp>
      <p:sp>
        <p:nvSpPr>
          <p:cNvPr id="290" name="CustomShape 17"/>
          <p:cNvSpPr/>
          <p:nvPr/>
        </p:nvSpPr>
        <p:spPr>
          <a:xfrm>
            <a:off x="6740280" y="4362120"/>
            <a:ext cx="1684800" cy="51696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2800">
                <a:solidFill>
                  <a:srgbClr val="0070c0"/>
                </a:solidFill>
                <a:latin typeface="Arial"/>
              </a:rPr>
              <a:t>2</a:t>
            </a:r>
            <a:r>
              <a:rPr lang="ru-RU" sz="2800">
                <a:solidFill>
                  <a:srgbClr val="00b0f0"/>
                </a:solidFill>
                <a:latin typeface="Arial"/>
              </a:rPr>
              <a:t>  </a:t>
            </a:r>
            <a:r>
              <a:rPr lang="ru-RU" sz="2800">
                <a:solidFill>
                  <a:srgbClr val="000000"/>
                </a:solidFill>
                <a:latin typeface="Arial"/>
              </a:rPr>
              <a:t>+</a:t>
            </a:r>
            <a:r>
              <a:rPr lang="ru-RU" sz="2800">
                <a:solidFill>
                  <a:srgbClr val="ffffff"/>
                </a:solidFill>
                <a:latin typeface="Arial"/>
              </a:rPr>
              <a:t>2</a:t>
            </a:r>
            <a:r>
              <a:rPr lang="ru-RU" sz="2800">
                <a:solidFill>
                  <a:srgbClr val="000000"/>
                </a:solidFill>
                <a:latin typeface="Arial"/>
              </a:rPr>
              <a:t>     =</a:t>
            </a:r>
            <a:endParaRPr/>
          </a:p>
        </p:txBody>
      </p:sp>
      <p:sp>
        <p:nvSpPr>
          <p:cNvPr id="291" name="CustomShape 18"/>
          <p:cNvSpPr/>
          <p:nvPr/>
        </p:nvSpPr>
        <p:spPr>
          <a:xfrm>
            <a:off x="7585560" y="4401720"/>
            <a:ext cx="378720" cy="51696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ru-RU" sz="2800">
                <a:solidFill>
                  <a:srgbClr val="ffc000"/>
                </a:solidFill>
                <a:latin typeface="Arial"/>
              </a:rPr>
              <a:t>?</a:t>
            </a:r>
            <a:endParaRPr/>
          </a:p>
        </p:txBody>
      </p:sp>
      <p:sp>
        <p:nvSpPr>
          <p:cNvPr id="292" name="CustomShape 19"/>
          <p:cNvSpPr/>
          <p:nvPr/>
        </p:nvSpPr>
        <p:spPr>
          <a:xfrm>
            <a:off x="8465400" y="3384000"/>
            <a:ext cx="378720" cy="51696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ru-RU" sz="2800">
                <a:solidFill>
                  <a:srgbClr val="ff0000"/>
                </a:solidFill>
                <a:latin typeface="Arial"/>
              </a:rPr>
              <a:t>5</a:t>
            </a:r>
            <a:endParaRPr/>
          </a:p>
        </p:txBody>
      </p:sp>
      <p:sp>
        <p:nvSpPr>
          <p:cNvPr id="293" name="CustomShape 20"/>
          <p:cNvSpPr/>
          <p:nvPr/>
        </p:nvSpPr>
        <p:spPr>
          <a:xfrm>
            <a:off x="6745320" y="3393720"/>
            <a:ext cx="1683360" cy="51696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2800">
                <a:solidFill>
                  <a:srgbClr val="0070c0"/>
                </a:solidFill>
                <a:latin typeface="Arial"/>
              </a:rPr>
              <a:t>2</a:t>
            </a:r>
            <a:r>
              <a:rPr lang="ru-RU" sz="2800">
                <a:solidFill>
                  <a:srgbClr val="00b0f0"/>
                </a:solidFill>
                <a:latin typeface="Arial"/>
              </a:rPr>
              <a:t>  </a:t>
            </a:r>
            <a:r>
              <a:rPr lang="ru-RU" sz="2800">
                <a:solidFill>
                  <a:srgbClr val="000000"/>
                </a:solidFill>
                <a:latin typeface="Arial"/>
              </a:rPr>
              <a:t>+</a:t>
            </a:r>
            <a:r>
              <a:rPr lang="ru-RU" sz="2800">
                <a:solidFill>
                  <a:srgbClr val="ffffff"/>
                </a:solidFill>
                <a:latin typeface="Arial"/>
              </a:rPr>
              <a:t>2     </a:t>
            </a:r>
            <a:r>
              <a:rPr lang="ru-RU" sz="2800">
                <a:solidFill>
                  <a:srgbClr val="002060"/>
                </a:solidFill>
                <a:latin typeface="Arial"/>
              </a:rPr>
              <a:t>=</a:t>
            </a:r>
            <a:endParaRPr/>
          </a:p>
        </p:txBody>
      </p:sp>
      <p:sp>
        <p:nvSpPr>
          <p:cNvPr id="294" name="CustomShape 21"/>
          <p:cNvSpPr/>
          <p:nvPr/>
        </p:nvSpPr>
        <p:spPr>
          <a:xfrm>
            <a:off x="7589880" y="3374280"/>
            <a:ext cx="378720" cy="51696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ru-RU" sz="2800">
                <a:solidFill>
                  <a:srgbClr val="ffc000"/>
                </a:solidFill>
                <a:latin typeface="Arial"/>
              </a:rPr>
              <a:t>?</a:t>
            </a:r>
            <a:endParaRPr/>
          </a:p>
        </p:txBody>
      </p:sp>
      <p:sp>
        <p:nvSpPr>
          <p:cNvPr id="295" name="CustomShape 22"/>
          <p:cNvSpPr/>
          <p:nvPr/>
        </p:nvSpPr>
        <p:spPr>
          <a:xfrm>
            <a:off x="8493840" y="3894840"/>
            <a:ext cx="378720" cy="51696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ru-RU" sz="2800">
                <a:solidFill>
                  <a:srgbClr val="ff0000"/>
                </a:solidFill>
                <a:latin typeface="Arial"/>
              </a:rPr>
              <a:t>6</a:t>
            </a:r>
            <a:endParaRPr/>
          </a:p>
        </p:txBody>
      </p:sp>
      <p:sp>
        <p:nvSpPr>
          <p:cNvPr id="296" name="CustomShape 23"/>
          <p:cNvSpPr/>
          <p:nvPr/>
        </p:nvSpPr>
        <p:spPr>
          <a:xfrm>
            <a:off x="6740280" y="3839040"/>
            <a:ext cx="1684800" cy="51696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2800">
                <a:solidFill>
                  <a:srgbClr val="0070c0"/>
                </a:solidFill>
                <a:latin typeface="Arial"/>
              </a:rPr>
              <a:t>2</a:t>
            </a:r>
            <a:r>
              <a:rPr lang="ru-RU" sz="2800">
                <a:solidFill>
                  <a:srgbClr val="00b0f0"/>
                </a:solidFill>
                <a:latin typeface="Arial"/>
              </a:rPr>
              <a:t>  </a:t>
            </a:r>
            <a:r>
              <a:rPr lang="ru-RU" sz="2800">
                <a:solidFill>
                  <a:srgbClr val="000000"/>
                </a:solidFill>
                <a:latin typeface="Arial"/>
              </a:rPr>
              <a:t>+</a:t>
            </a:r>
            <a:r>
              <a:rPr lang="ru-RU" sz="2800">
                <a:solidFill>
                  <a:srgbClr val="ffffff"/>
                </a:solidFill>
                <a:latin typeface="Arial"/>
              </a:rPr>
              <a:t>2</a:t>
            </a:r>
            <a:r>
              <a:rPr lang="ru-RU" sz="2800">
                <a:solidFill>
                  <a:srgbClr val="000000"/>
                </a:solidFill>
                <a:latin typeface="Arial"/>
              </a:rPr>
              <a:t>     =</a:t>
            </a:r>
            <a:endParaRPr/>
          </a:p>
        </p:txBody>
      </p:sp>
      <p:sp>
        <p:nvSpPr>
          <p:cNvPr id="297" name="CustomShape 24"/>
          <p:cNvSpPr/>
          <p:nvPr/>
        </p:nvSpPr>
        <p:spPr>
          <a:xfrm>
            <a:off x="7586640" y="3861000"/>
            <a:ext cx="378720" cy="51696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ru-RU" sz="2800">
                <a:solidFill>
                  <a:srgbClr val="ffc000"/>
                </a:solidFill>
                <a:latin typeface="Arial"/>
              </a:rPr>
              <a:t>?</a:t>
            </a:r>
            <a:endParaRPr/>
          </a:p>
        </p:txBody>
      </p:sp>
      <p:sp>
        <p:nvSpPr>
          <p:cNvPr id="298" name="CustomShape 25"/>
          <p:cNvSpPr/>
          <p:nvPr/>
        </p:nvSpPr>
        <p:spPr>
          <a:xfrm>
            <a:off x="4647240" y="5919840"/>
            <a:ext cx="349920" cy="4561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bIns="45000" lIns="90000" rIns="90000" tIns="45000" wrap="none"/>
          <a:p>
            <a:r>
              <a:rPr lang="ru-RU" sz="2400">
                <a:solidFill>
                  <a:srgbClr val="002060"/>
                </a:solidFill>
                <a:latin typeface="Arial"/>
              </a:rPr>
              <a:t>1</a:t>
            </a:r>
            <a:endParaRPr/>
          </a:p>
        </p:txBody>
      </p:sp>
      <p:sp>
        <p:nvSpPr>
          <p:cNvPr id="299" name="CustomShape 26"/>
          <p:cNvSpPr/>
          <p:nvPr/>
        </p:nvSpPr>
        <p:spPr>
          <a:xfrm>
            <a:off x="5824800" y="5919840"/>
            <a:ext cx="349920" cy="4561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bIns="45000" lIns="90000" rIns="90000" tIns="45000" wrap="none"/>
          <a:p>
            <a:r>
              <a:rPr lang="ru-RU" sz="2400">
                <a:solidFill>
                  <a:srgbClr val="002060"/>
                </a:solidFill>
                <a:latin typeface="Arial"/>
              </a:rPr>
              <a:t>3</a:t>
            </a:r>
            <a:endParaRPr/>
          </a:p>
        </p:txBody>
      </p:sp>
      <p:sp>
        <p:nvSpPr>
          <p:cNvPr id="300" name="CustomShape 27"/>
          <p:cNvSpPr/>
          <p:nvPr/>
        </p:nvSpPr>
        <p:spPr>
          <a:xfrm>
            <a:off x="7675920" y="5919840"/>
            <a:ext cx="349920" cy="4561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bIns="45000" lIns="90000" rIns="90000" tIns="45000" wrap="none"/>
          <a:p>
            <a:r>
              <a:rPr lang="ru-RU" sz="2400">
                <a:solidFill>
                  <a:srgbClr val="002060"/>
                </a:solidFill>
                <a:latin typeface="Arial"/>
              </a:rPr>
              <a:t>6</a:t>
            </a:r>
            <a:endParaRPr/>
          </a:p>
        </p:txBody>
      </p:sp>
      <p:sp>
        <p:nvSpPr>
          <p:cNvPr id="301" name="CustomShape 28"/>
          <p:cNvSpPr/>
          <p:nvPr/>
        </p:nvSpPr>
        <p:spPr>
          <a:xfrm>
            <a:off x="7097400" y="5919840"/>
            <a:ext cx="349920" cy="4561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bIns="45000" lIns="90000" rIns="90000" tIns="45000" wrap="none"/>
          <a:p>
            <a:r>
              <a:rPr lang="ru-RU" sz="2400">
                <a:solidFill>
                  <a:srgbClr val="002060"/>
                </a:solidFill>
                <a:latin typeface="Arial"/>
              </a:rPr>
              <a:t>5</a:t>
            </a:r>
            <a:endParaRPr/>
          </a:p>
        </p:txBody>
      </p:sp>
      <p:sp>
        <p:nvSpPr>
          <p:cNvPr id="302" name="CustomShape 29"/>
          <p:cNvSpPr/>
          <p:nvPr/>
        </p:nvSpPr>
        <p:spPr>
          <a:xfrm>
            <a:off x="8274960" y="5919840"/>
            <a:ext cx="349920" cy="4561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bIns="45000" lIns="90000" rIns="90000" tIns="45000" wrap="none"/>
          <a:p>
            <a:r>
              <a:rPr lang="ru-RU" sz="2400">
                <a:solidFill>
                  <a:srgbClr val="002060"/>
                </a:solidFill>
                <a:latin typeface="Arial"/>
              </a:rPr>
              <a:t>7</a:t>
            </a:r>
            <a:endParaRPr/>
          </a:p>
        </p:txBody>
      </p:sp>
      <p:sp>
        <p:nvSpPr>
          <p:cNvPr id="303" name="CustomShape 30"/>
          <p:cNvSpPr/>
          <p:nvPr/>
        </p:nvSpPr>
        <p:spPr>
          <a:xfrm>
            <a:off x="5235480" y="5919840"/>
            <a:ext cx="349920" cy="4561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bIns="45000" lIns="90000" rIns="90000" tIns="45000" wrap="none"/>
          <a:p>
            <a:r>
              <a:rPr lang="ru-RU" sz="2400">
                <a:solidFill>
                  <a:srgbClr val="002060"/>
                </a:solidFill>
                <a:latin typeface="Arial"/>
              </a:rPr>
              <a:t>2</a:t>
            </a:r>
            <a:endParaRPr/>
          </a:p>
        </p:txBody>
      </p:sp>
      <p:sp>
        <p:nvSpPr>
          <p:cNvPr id="304" name="CustomShape 31"/>
          <p:cNvSpPr/>
          <p:nvPr/>
        </p:nvSpPr>
        <p:spPr>
          <a:xfrm>
            <a:off x="6410160" y="5919840"/>
            <a:ext cx="440640" cy="4561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bIns="45000" lIns="90000" rIns="90000" tIns="45000"/>
          <a:p>
            <a:r>
              <a:rPr lang="ru-RU" sz="2400">
                <a:solidFill>
                  <a:srgbClr val="002060"/>
                </a:solidFill>
                <a:latin typeface="Arial"/>
              </a:rPr>
              <a:t>4</a:t>
            </a:r>
            <a:endParaRPr/>
          </a:p>
        </p:txBody>
      </p:sp>
      <p:sp>
        <p:nvSpPr>
          <p:cNvPr id="305" name="CustomShape 32"/>
          <p:cNvSpPr/>
          <p:nvPr/>
        </p:nvSpPr>
        <p:spPr>
          <a:xfrm>
            <a:off x="4646880" y="5919840"/>
            <a:ext cx="349920" cy="4561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bIns="45000" lIns="90000" rIns="90000" tIns="45000" wrap="none"/>
          <a:p>
            <a:r>
              <a:rPr lang="ru-RU" sz="2400">
                <a:solidFill>
                  <a:srgbClr val="002060"/>
                </a:solidFill>
                <a:latin typeface="Arial"/>
              </a:rPr>
              <a:t>1</a:t>
            </a:r>
            <a:endParaRPr/>
          </a:p>
        </p:txBody>
      </p:sp>
      <p:sp>
        <p:nvSpPr>
          <p:cNvPr id="306" name="CustomShape 33"/>
          <p:cNvSpPr/>
          <p:nvPr/>
        </p:nvSpPr>
        <p:spPr>
          <a:xfrm>
            <a:off x="5824440" y="5919840"/>
            <a:ext cx="349920" cy="4561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bIns="45000" lIns="90000" rIns="90000" tIns="45000" wrap="none"/>
          <a:p>
            <a:r>
              <a:rPr lang="ru-RU" sz="2400">
                <a:solidFill>
                  <a:srgbClr val="002060"/>
                </a:solidFill>
                <a:latin typeface="Arial"/>
              </a:rPr>
              <a:t>3</a:t>
            </a:r>
            <a:endParaRPr/>
          </a:p>
        </p:txBody>
      </p:sp>
      <p:sp>
        <p:nvSpPr>
          <p:cNvPr id="307" name="CustomShape 34"/>
          <p:cNvSpPr/>
          <p:nvPr/>
        </p:nvSpPr>
        <p:spPr>
          <a:xfrm>
            <a:off x="7675560" y="5919840"/>
            <a:ext cx="349920" cy="4561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bIns="45000" lIns="90000" rIns="90000" tIns="45000" wrap="none"/>
          <a:p>
            <a:r>
              <a:rPr lang="ru-RU" sz="2400">
                <a:solidFill>
                  <a:srgbClr val="002060"/>
                </a:solidFill>
                <a:latin typeface="Arial"/>
              </a:rPr>
              <a:t>6</a:t>
            </a:r>
            <a:endParaRPr/>
          </a:p>
        </p:txBody>
      </p:sp>
      <p:sp>
        <p:nvSpPr>
          <p:cNvPr id="308" name="CustomShape 35"/>
          <p:cNvSpPr/>
          <p:nvPr/>
        </p:nvSpPr>
        <p:spPr>
          <a:xfrm>
            <a:off x="7097040" y="5919840"/>
            <a:ext cx="349920" cy="4561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bIns="45000" lIns="90000" rIns="90000" tIns="45000" wrap="none"/>
          <a:p>
            <a:r>
              <a:rPr lang="ru-RU" sz="2400">
                <a:solidFill>
                  <a:srgbClr val="002060"/>
                </a:solidFill>
                <a:latin typeface="Arial"/>
              </a:rPr>
              <a:t>5</a:t>
            </a:r>
            <a:endParaRPr/>
          </a:p>
        </p:txBody>
      </p:sp>
      <p:sp>
        <p:nvSpPr>
          <p:cNvPr id="309" name="CustomShape 36"/>
          <p:cNvSpPr/>
          <p:nvPr/>
        </p:nvSpPr>
        <p:spPr>
          <a:xfrm>
            <a:off x="8274600" y="5919840"/>
            <a:ext cx="349920" cy="4561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bIns="45000" lIns="90000" rIns="90000" tIns="45000" wrap="none"/>
          <a:p>
            <a:r>
              <a:rPr lang="ru-RU" sz="2400">
                <a:solidFill>
                  <a:srgbClr val="002060"/>
                </a:solidFill>
                <a:latin typeface="Arial"/>
              </a:rPr>
              <a:t>7</a:t>
            </a:r>
            <a:endParaRPr/>
          </a:p>
        </p:txBody>
      </p:sp>
      <p:sp>
        <p:nvSpPr>
          <p:cNvPr id="310" name="CustomShape 37"/>
          <p:cNvSpPr/>
          <p:nvPr/>
        </p:nvSpPr>
        <p:spPr>
          <a:xfrm>
            <a:off x="5235120" y="5919840"/>
            <a:ext cx="349920" cy="4561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bIns="45000" lIns="90000" rIns="90000" tIns="45000" wrap="none"/>
          <a:p>
            <a:r>
              <a:rPr lang="ru-RU" sz="2400">
                <a:solidFill>
                  <a:srgbClr val="002060"/>
                </a:solidFill>
                <a:latin typeface="Arial"/>
              </a:rPr>
              <a:t>2</a:t>
            </a:r>
            <a:endParaRPr/>
          </a:p>
        </p:txBody>
      </p:sp>
      <p:sp>
        <p:nvSpPr>
          <p:cNvPr id="311" name="CustomShape 38"/>
          <p:cNvSpPr/>
          <p:nvPr/>
        </p:nvSpPr>
        <p:spPr>
          <a:xfrm>
            <a:off x="6409800" y="5919840"/>
            <a:ext cx="440640" cy="4561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bIns="45000" lIns="90000" rIns="90000" tIns="45000"/>
          <a:p>
            <a:r>
              <a:rPr lang="ru-RU" sz="2400">
                <a:solidFill>
                  <a:srgbClr val="002060"/>
                </a:solidFill>
                <a:latin typeface="Arial"/>
              </a:rPr>
              <a:t>4</a:t>
            </a:r>
            <a:endParaRPr/>
          </a:p>
        </p:txBody>
      </p:sp>
      <p:sp>
        <p:nvSpPr>
          <p:cNvPr id="312" name="CustomShape 39"/>
          <p:cNvSpPr/>
          <p:nvPr/>
        </p:nvSpPr>
        <p:spPr>
          <a:xfrm>
            <a:off x="4646880" y="5919840"/>
            <a:ext cx="349920" cy="4561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bIns="45000" lIns="90000" rIns="90000" tIns="45000" wrap="none"/>
          <a:p>
            <a:r>
              <a:rPr lang="ru-RU" sz="2400">
                <a:solidFill>
                  <a:srgbClr val="002060"/>
                </a:solidFill>
                <a:latin typeface="Arial"/>
              </a:rPr>
              <a:t>1</a:t>
            </a:r>
            <a:endParaRPr/>
          </a:p>
        </p:txBody>
      </p:sp>
      <p:sp>
        <p:nvSpPr>
          <p:cNvPr id="313" name="CustomShape 40"/>
          <p:cNvSpPr/>
          <p:nvPr/>
        </p:nvSpPr>
        <p:spPr>
          <a:xfrm>
            <a:off x="5824440" y="5919840"/>
            <a:ext cx="349920" cy="4561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bIns="45000" lIns="90000" rIns="90000" tIns="45000" wrap="none"/>
          <a:p>
            <a:r>
              <a:rPr lang="ru-RU" sz="2400">
                <a:solidFill>
                  <a:srgbClr val="002060"/>
                </a:solidFill>
                <a:latin typeface="Arial"/>
              </a:rPr>
              <a:t>3</a:t>
            </a:r>
            <a:endParaRPr/>
          </a:p>
        </p:txBody>
      </p:sp>
      <p:sp>
        <p:nvSpPr>
          <p:cNvPr id="314" name="CustomShape 41"/>
          <p:cNvSpPr/>
          <p:nvPr/>
        </p:nvSpPr>
        <p:spPr>
          <a:xfrm>
            <a:off x="7675560" y="5919840"/>
            <a:ext cx="349920" cy="4561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bIns="45000" lIns="90000" rIns="90000" tIns="45000" wrap="none"/>
          <a:p>
            <a:r>
              <a:rPr lang="ru-RU" sz="2400">
                <a:solidFill>
                  <a:srgbClr val="002060"/>
                </a:solidFill>
                <a:latin typeface="Arial"/>
              </a:rPr>
              <a:t>6</a:t>
            </a:r>
            <a:endParaRPr/>
          </a:p>
        </p:txBody>
      </p:sp>
      <p:sp>
        <p:nvSpPr>
          <p:cNvPr id="315" name="CustomShape 42"/>
          <p:cNvSpPr/>
          <p:nvPr/>
        </p:nvSpPr>
        <p:spPr>
          <a:xfrm>
            <a:off x="7097040" y="5919840"/>
            <a:ext cx="349920" cy="4561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bIns="45000" lIns="90000" rIns="90000" tIns="45000" wrap="none"/>
          <a:p>
            <a:r>
              <a:rPr lang="ru-RU" sz="2400">
                <a:solidFill>
                  <a:srgbClr val="002060"/>
                </a:solidFill>
                <a:latin typeface="Arial"/>
              </a:rPr>
              <a:t>5</a:t>
            </a:r>
            <a:endParaRPr/>
          </a:p>
        </p:txBody>
      </p:sp>
      <p:sp>
        <p:nvSpPr>
          <p:cNvPr id="316" name="CustomShape 43"/>
          <p:cNvSpPr/>
          <p:nvPr/>
        </p:nvSpPr>
        <p:spPr>
          <a:xfrm>
            <a:off x="8274600" y="5919840"/>
            <a:ext cx="349920" cy="4561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bIns="45000" lIns="90000" rIns="90000" tIns="45000" wrap="none"/>
          <a:p>
            <a:r>
              <a:rPr lang="ru-RU" sz="2400">
                <a:solidFill>
                  <a:srgbClr val="002060"/>
                </a:solidFill>
                <a:latin typeface="Arial"/>
              </a:rPr>
              <a:t>7</a:t>
            </a:r>
            <a:endParaRPr/>
          </a:p>
        </p:txBody>
      </p:sp>
      <p:sp>
        <p:nvSpPr>
          <p:cNvPr id="317" name="CustomShape 44"/>
          <p:cNvSpPr/>
          <p:nvPr/>
        </p:nvSpPr>
        <p:spPr>
          <a:xfrm>
            <a:off x="5235120" y="5919840"/>
            <a:ext cx="349920" cy="4561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bIns="45000" lIns="90000" rIns="90000" tIns="45000" wrap="none"/>
          <a:p>
            <a:r>
              <a:rPr lang="ru-RU" sz="2400">
                <a:solidFill>
                  <a:srgbClr val="002060"/>
                </a:solidFill>
                <a:latin typeface="Arial"/>
              </a:rPr>
              <a:t>2</a:t>
            </a:r>
            <a:endParaRPr/>
          </a:p>
        </p:txBody>
      </p:sp>
      <p:sp>
        <p:nvSpPr>
          <p:cNvPr id="318" name="CustomShape 45"/>
          <p:cNvSpPr/>
          <p:nvPr/>
        </p:nvSpPr>
        <p:spPr>
          <a:xfrm>
            <a:off x="6409800" y="5919840"/>
            <a:ext cx="440640" cy="4561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bIns="45000" lIns="90000" rIns="90000" tIns="45000"/>
          <a:p>
            <a:r>
              <a:rPr lang="ru-RU" sz="2400">
                <a:solidFill>
                  <a:srgbClr val="002060"/>
                </a:solidFill>
                <a:latin typeface="Arial"/>
              </a:rPr>
              <a:t>4</a:t>
            </a:r>
            <a:endParaRPr/>
          </a:p>
        </p:txBody>
      </p:sp>
      <p:sp>
        <p:nvSpPr>
          <p:cNvPr id="319" name="CustomShape 46"/>
          <p:cNvSpPr/>
          <p:nvPr/>
        </p:nvSpPr>
        <p:spPr>
          <a:xfrm>
            <a:off x="4646880" y="5919840"/>
            <a:ext cx="349920" cy="4561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bIns="45000" lIns="90000" rIns="90000" tIns="45000" wrap="none"/>
          <a:p>
            <a:r>
              <a:rPr lang="ru-RU" sz="2400">
                <a:solidFill>
                  <a:srgbClr val="002060"/>
                </a:solidFill>
                <a:latin typeface="Arial"/>
              </a:rPr>
              <a:t>1</a:t>
            </a:r>
            <a:endParaRPr/>
          </a:p>
        </p:txBody>
      </p:sp>
      <p:sp>
        <p:nvSpPr>
          <p:cNvPr id="320" name="CustomShape 47"/>
          <p:cNvSpPr/>
          <p:nvPr/>
        </p:nvSpPr>
        <p:spPr>
          <a:xfrm>
            <a:off x="5824440" y="5919840"/>
            <a:ext cx="349920" cy="4561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bIns="45000" lIns="90000" rIns="90000" tIns="45000" wrap="none"/>
          <a:p>
            <a:r>
              <a:rPr lang="ru-RU" sz="2400">
                <a:solidFill>
                  <a:srgbClr val="002060"/>
                </a:solidFill>
                <a:latin typeface="Arial"/>
              </a:rPr>
              <a:t>3</a:t>
            </a:r>
            <a:endParaRPr/>
          </a:p>
        </p:txBody>
      </p:sp>
      <p:sp>
        <p:nvSpPr>
          <p:cNvPr id="321" name="CustomShape 48"/>
          <p:cNvSpPr/>
          <p:nvPr/>
        </p:nvSpPr>
        <p:spPr>
          <a:xfrm>
            <a:off x="7675560" y="5919840"/>
            <a:ext cx="349920" cy="4561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bIns="45000" lIns="90000" rIns="90000" tIns="45000" wrap="none"/>
          <a:p>
            <a:r>
              <a:rPr lang="ru-RU" sz="2400">
                <a:solidFill>
                  <a:srgbClr val="002060"/>
                </a:solidFill>
                <a:latin typeface="Arial"/>
              </a:rPr>
              <a:t>6</a:t>
            </a:r>
            <a:endParaRPr/>
          </a:p>
        </p:txBody>
      </p:sp>
      <p:sp>
        <p:nvSpPr>
          <p:cNvPr id="322" name="CustomShape 49"/>
          <p:cNvSpPr/>
          <p:nvPr/>
        </p:nvSpPr>
        <p:spPr>
          <a:xfrm>
            <a:off x="7097040" y="5919840"/>
            <a:ext cx="349920" cy="4561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bIns="45000" lIns="90000" rIns="90000" tIns="45000" wrap="none"/>
          <a:p>
            <a:r>
              <a:rPr lang="ru-RU" sz="2400">
                <a:solidFill>
                  <a:srgbClr val="002060"/>
                </a:solidFill>
                <a:latin typeface="Arial"/>
              </a:rPr>
              <a:t>5</a:t>
            </a:r>
            <a:endParaRPr/>
          </a:p>
        </p:txBody>
      </p:sp>
      <p:sp>
        <p:nvSpPr>
          <p:cNvPr id="323" name="CustomShape 50"/>
          <p:cNvSpPr/>
          <p:nvPr/>
        </p:nvSpPr>
        <p:spPr>
          <a:xfrm>
            <a:off x="8274600" y="5919840"/>
            <a:ext cx="349920" cy="4561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bIns="45000" lIns="90000" rIns="90000" tIns="45000" wrap="none"/>
          <a:p>
            <a:r>
              <a:rPr lang="ru-RU" sz="2400">
                <a:solidFill>
                  <a:srgbClr val="002060"/>
                </a:solidFill>
                <a:latin typeface="Arial"/>
              </a:rPr>
              <a:t>7</a:t>
            </a:r>
            <a:endParaRPr/>
          </a:p>
        </p:txBody>
      </p:sp>
      <p:sp>
        <p:nvSpPr>
          <p:cNvPr id="324" name="CustomShape 51"/>
          <p:cNvSpPr/>
          <p:nvPr/>
        </p:nvSpPr>
        <p:spPr>
          <a:xfrm>
            <a:off x="5235120" y="5919840"/>
            <a:ext cx="349920" cy="4561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bIns="45000" lIns="90000" rIns="90000" tIns="45000" wrap="none"/>
          <a:p>
            <a:r>
              <a:rPr lang="ru-RU" sz="2400">
                <a:solidFill>
                  <a:srgbClr val="002060"/>
                </a:solidFill>
                <a:latin typeface="Arial"/>
              </a:rPr>
              <a:t>2</a:t>
            </a:r>
            <a:endParaRPr/>
          </a:p>
        </p:txBody>
      </p:sp>
      <p:sp>
        <p:nvSpPr>
          <p:cNvPr id="325" name="CustomShape 52"/>
          <p:cNvSpPr/>
          <p:nvPr/>
        </p:nvSpPr>
        <p:spPr>
          <a:xfrm>
            <a:off x="6409800" y="5919840"/>
            <a:ext cx="440640" cy="4561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bIns="45000" lIns="90000" rIns="90000" tIns="45000"/>
          <a:p>
            <a:r>
              <a:rPr lang="ru-RU" sz="2400">
                <a:solidFill>
                  <a:srgbClr val="002060"/>
                </a:solidFill>
                <a:latin typeface="Arial"/>
              </a:rPr>
              <a:t>4</a:t>
            </a:r>
            <a:endParaRPr/>
          </a:p>
        </p:txBody>
      </p:sp>
      <p:sp>
        <p:nvSpPr>
          <p:cNvPr id="326" name="CustomShape 53"/>
          <p:cNvSpPr/>
          <p:nvPr/>
        </p:nvSpPr>
        <p:spPr>
          <a:xfrm>
            <a:off x="286560" y="4941000"/>
            <a:ext cx="8533440" cy="913320"/>
          </a:xfrm>
          <a:prstGeom prst="rect">
            <a:avLst/>
          </a:prstGeom>
        </p:spPr>
        <p:txBody>
          <a:bodyPr bIns="45000" lIns="90000" rIns="90000" tIns="45000"/>
          <a:p>
            <a:r>
              <a:rPr b="1" i="1" lang="ru-RU">
                <a:solidFill>
                  <a:srgbClr val="ff0000"/>
                </a:solidFill>
                <a:latin typeface="Times New Roman"/>
                <a:ea typeface="Times New Roman"/>
              </a:rPr>
              <a:t>Внимание!</a:t>
            </a:r>
            <a:endParaRPr/>
          </a:p>
          <a:p>
            <a:r>
              <a:rPr i="1" lang="ru-RU">
                <a:solidFill>
                  <a:srgbClr val="0070c0"/>
                </a:solidFill>
                <a:latin typeface="Times New Roman"/>
                <a:ea typeface="Times New Roman"/>
              </a:rPr>
              <a:t>Данное задание можно выполнить интерактивно.</a:t>
            </a:r>
            <a:endParaRPr/>
          </a:p>
          <a:p>
            <a:r>
              <a:rPr i="1" lang="ru-RU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i="1" lang="ru-RU">
                <a:solidFill>
                  <a:srgbClr val="0070c0"/>
                </a:solidFill>
                <a:latin typeface="Times New Roman"/>
                <a:ea typeface="Times New Roman"/>
              </a:rPr>
              <a:t>Для этого презентацию надо перевести в режим редактирования. </a:t>
            </a:r>
            <a:endParaRPr/>
          </a:p>
        </p:txBody>
      </p:sp>
      <p:sp>
        <p:nvSpPr>
          <p:cNvPr id="327" name="CustomShape 54"/>
          <p:cNvSpPr/>
          <p:nvPr/>
        </p:nvSpPr>
        <p:spPr>
          <a:xfrm>
            <a:off x="5870880" y="4345920"/>
            <a:ext cx="378720" cy="51696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ru-RU" sz="2800">
                <a:solidFill>
                  <a:srgbClr val="ff0000"/>
                </a:solidFill>
                <a:latin typeface="Arial"/>
              </a:rPr>
              <a:t>7</a:t>
            </a:r>
            <a:endParaRPr/>
          </a:p>
        </p:txBody>
      </p:sp>
      <p:sp>
        <p:nvSpPr>
          <p:cNvPr id="328" name="CustomShape 55"/>
          <p:cNvSpPr/>
          <p:nvPr/>
        </p:nvSpPr>
        <p:spPr>
          <a:xfrm>
            <a:off x="179640" y="44640"/>
            <a:ext cx="5688360" cy="5169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ff0000"/>
                </a:solidFill>
                <a:latin typeface="Times New Roman"/>
              </a:rPr>
              <a:t>Урок 40. Слагаемое, сумма</a:t>
            </a:r>
            <a:endParaRPr/>
          </a:p>
        </p:txBody>
      </p:sp>
      <p:sp>
        <p:nvSpPr>
          <p:cNvPr id="329" name="CustomShape 56"/>
          <p:cNvSpPr/>
          <p:nvPr/>
        </p:nvSpPr>
        <p:spPr>
          <a:xfrm>
            <a:off x="7103880" y="76680"/>
            <a:ext cx="1957680" cy="3952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2000">
                <a:solidFill>
                  <a:srgbClr val="7030a0"/>
                </a:solidFill>
                <a:latin typeface="Times New Roman"/>
              </a:rPr>
              <a:t>МАТЕМАТИКА</a:t>
            </a:r>
            <a:endParaRPr/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CustomShape 1"/>
          <p:cNvSpPr/>
          <p:nvPr/>
        </p:nvSpPr>
        <p:spPr>
          <a:xfrm>
            <a:off x="178560" y="669240"/>
            <a:ext cx="8679600" cy="8218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400">
                <a:solidFill>
                  <a:srgbClr val="ff0000"/>
                </a:solidFill>
                <a:latin typeface="Arial"/>
              </a:rPr>
              <a:t>2. </a:t>
            </a:r>
            <a:r>
              <a:rPr lang="ru-RU" sz="2400">
                <a:solidFill>
                  <a:srgbClr val="002060"/>
                </a:solidFill>
                <a:latin typeface="Arial"/>
              </a:rPr>
              <a:t>Помоги Вове заполнить таблицу. Назови неизвестные числа. Составь верные равенства.</a:t>
            </a:r>
            <a:endParaRPr/>
          </a:p>
        </p:txBody>
      </p:sp>
      <p:sp>
        <p:nvSpPr>
          <p:cNvPr id="331" name="CustomShape 2"/>
          <p:cNvSpPr/>
          <p:nvPr/>
        </p:nvSpPr>
        <p:spPr>
          <a:xfrm>
            <a:off x="1433880" y="3841920"/>
            <a:ext cx="378720" cy="51696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ru-RU" sz="2800">
                <a:solidFill>
                  <a:srgbClr val="0070c0"/>
                </a:solidFill>
                <a:latin typeface="Arial"/>
              </a:rPr>
              <a:t>2</a:t>
            </a:r>
            <a:endParaRPr/>
          </a:p>
        </p:txBody>
      </p:sp>
      <p:sp>
        <p:nvSpPr>
          <p:cNvPr id="332" name="CustomShape 3"/>
          <p:cNvSpPr/>
          <p:nvPr/>
        </p:nvSpPr>
        <p:spPr>
          <a:xfrm>
            <a:off x="3854880" y="3841920"/>
            <a:ext cx="378720" cy="51696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ru-RU" sz="2800">
                <a:solidFill>
                  <a:srgbClr val="ffc000"/>
                </a:solidFill>
                <a:latin typeface="Arial"/>
              </a:rPr>
              <a:t>?</a:t>
            </a:r>
            <a:endParaRPr/>
          </a:p>
        </p:txBody>
      </p:sp>
      <p:sp>
        <p:nvSpPr>
          <p:cNvPr id="333" name="CustomShape 4"/>
          <p:cNvSpPr/>
          <p:nvPr/>
        </p:nvSpPr>
        <p:spPr>
          <a:xfrm>
            <a:off x="5856480" y="3841920"/>
            <a:ext cx="378720" cy="51696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ru-RU" sz="2800">
                <a:solidFill>
                  <a:srgbClr val="ff0000"/>
                </a:solidFill>
                <a:latin typeface="Arial"/>
              </a:rPr>
              <a:t>5</a:t>
            </a:r>
            <a:endParaRPr/>
          </a:p>
        </p:txBody>
      </p:sp>
      <p:sp>
        <p:nvSpPr>
          <p:cNvPr id="334" name="CustomShape 5"/>
          <p:cNvSpPr/>
          <p:nvPr/>
        </p:nvSpPr>
        <p:spPr>
          <a:xfrm>
            <a:off x="1433880" y="4633920"/>
            <a:ext cx="378720" cy="51696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ru-RU" sz="2800">
                <a:solidFill>
                  <a:srgbClr val="0070c0"/>
                </a:solidFill>
                <a:latin typeface="Arial"/>
              </a:rPr>
              <a:t>2</a:t>
            </a:r>
            <a:endParaRPr/>
          </a:p>
        </p:txBody>
      </p:sp>
      <p:sp>
        <p:nvSpPr>
          <p:cNvPr id="335" name="CustomShape 6"/>
          <p:cNvSpPr/>
          <p:nvPr/>
        </p:nvSpPr>
        <p:spPr>
          <a:xfrm>
            <a:off x="3854880" y="4633920"/>
            <a:ext cx="378720" cy="51696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ru-RU" sz="2800">
                <a:solidFill>
                  <a:srgbClr val="ffc000"/>
                </a:solidFill>
                <a:latin typeface="Arial"/>
              </a:rPr>
              <a:t>?</a:t>
            </a:r>
            <a:endParaRPr/>
          </a:p>
        </p:txBody>
      </p:sp>
      <p:sp>
        <p:nvSpPr>
          <p:cNvPr id="336" name="CustomShape 7"/>
          <p:cNvSpPr/>
          <p:nvPr/>
        </p:nvSpPr>
        <p:spPr>
          <a:xfrm>
            <a:off x="5856480" y="4633920"/>
            <a:ext cx="378720" cy="51696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ru-RU" sz="2800">
                <a:solidFill>
                  <a:srgbClr val="ff0000"/>
                </a:solidFill>
                <a:latin typeface="Arial"/>
              </a:rPr>
              <a:t>6</a:t>
            </a:r>
            <a:endParaRPr/>
          </a:p>
        </p:txBody>
      </p:sp>
      <p:sp>
        <p:nvSpPr>
          <p:cNvPr id="337" name="CustomShape 8"/>
          <p:cNvSpPr/>
          <p:nvPr/>
        </p:nvSpPr>
        <p:spPr>
          <a:xfrm>
            <a:off x="1433880" y="5497920"/>
            <a:ext cx="378720" cy="51696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ru-RU" sz="2800">
                <a:solidFill>
                  <a:srgbClr val="0070c0"/>
                </a:solidFill>
                <a:latin typeface="Arial"/>
              </a:rPr>
              <a:t>2</a:t>
            </a:r>
            <a:endParaRPr/>
          </a:p>
        </p:txBody>
      </p:sp>
      <p:sp>
        <p:nvSpPr>
          <p:cNvPr id="338" name="CustomShape 9"/>
          <p:cNvSpPr/>
          <p:nvPr/>
        </p:nvSpPr>
        <p:spPr>
          <a:xfrm>
            <a:off x="3854880" y="5497920"/>
            <a:ext cx="378720" cy="51696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ru-RU" sz="2800">
                <a:solidFill>
                  <a:srgbClr val="ffc000"/>
                </a:solidFill>
                <a:latin typeface="Arial"/>
              </a:rPr>
              <a:t>?</a:t>
            </a:r>
            <a:endParaRPr/>
          </a:p>
        </p:txBody>
      </p:sp>
      <p:sp>
        <p:nvSpPr>
          <p:cNvPr id="339" name="CustomShape 10"/>
          <p:cNvSpPr/>
          <p:nvPr/>
        </p:nvSpPr>
        <p:spPr>
          <a:xfrm>
            <a:off x="5856480" y="5497920"/>
            <a:ext cx="378720" cy="51696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ru-RU" sz="2800">
                <a:solidFill>
                  <a:srgbClr val="ff0000"/>
                </a:solidFill>
                <a:latin typeface="Arial"/>
              </a:rPr>
              <a:t>7</a:t>
            </a:r>
            <a:endParaRPr/>
          </a:p>
        </p:txBody>
      </p:sp>
      <p:sp>
        <p:nvSpPr>
          <p:cNvPr id="340" name="CustomShape 11"/>
          <p:cNvSpPr/>
          <p:nvPr/>
        </p:nvSpPr>
        <p:spPr>
          <a:xfrm>
            <a:off x="1433880" y="2977920"/>
            <a:ext cx="378720" cy="51696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ru-RU" sz="2800">
                <a:solidFill>
                  <a:srgbClr val="0070c0"/>
                </a:solidFill>
                <a:latin typeface="Arial"/>
              </a:rPr>
              <a:t>2</a:t>
            </a:r>
            <a:endParaRPr/>
          </a:p>
        </p:txBody>
      </p:sp>
      <p:sp>
        <p:nvSpPr>
          <p:cNvPr id="341" name="CustomShape 12"/>
          <p:cNvSpPr/>
          <p:nvPr/>
        </p:nvSpPr>
        <p:spPr>
          <a:xfrm>
            <a:off x="3854880" y="2977920"/>
            <a:ext cx="378720" cy="51696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ru-RU" sz="2800">
                <a:solidFill>
                  <a:srgbClr val="ffc000"/>
                </a:solidFill>
                <a:latin typeface="Arial"/>
              </a:rPr>
              <a:t>2</a:t>
            </a:r>
            <a:endParaRPr/>
          </a:p>
        </p:txBody>
      </p:sp>
      <p:sp>
        <p:nvSpPr>
          <p:cNvPr id="342" name="CustomShape 13"/>
          <p:cNvSpPr/>
          <p:nvPr/>
        </p:nvSpPr>
        <p:spPr>
          <a:xfrm>
            <a:off x="5856480" y="2977920"/>
            <a:ext cx="378720" cy="51696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ru-RU" sz="2800">
                <a:solidFill>
                  <a:srgbClr val="ff0000"/>
                </a:solidFill>
                <a:latin typeface="Arial"/>
              </a:rPr>
              <a:t>?</a:t>
            </a:r>
            <a:endParaRPr/>
          </a:p>
        </p:txBody>
      </p:sp>
      <p:sp>
        <p:nvSpPr>
          <p:cNvPr id="343" name="CustomShape 14"/>
          <p:cNvSpPr/>
          <p:nvPr/>
        </p:nvSpPr>
        <p:spPr>
          <a:xfrm>
            <a:off x="8461800" y="2977920"/>
            <a:ext cx="378720" cy="51696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ru-RU" sz="2800">
                <a:solidFill>
                  <a:srgbClr val="ff0000"/>
                </a:solidFill>
                <a:latin typeface="Arial"/>
              </a:rPr>
              <a:t>?</a:t>
            </a:r>
            <a:endParaRPr/>
          </a:p>
        </p:txBody>
      </p:sp>
      <p:sp>
        <p:nvSpPr>
          <p:cNvPr id="344" name="CustomShape 15"/>
          <p:cNvSpPr/>
          <p:nvPr/>
        </p:nvSpPr>
        <p:spPr>
          <a:xfrm>
            <a:off x="6732360" y="2977920"/>
            <a:ext cx="1700640" cy="51696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ru-RU" sz="2800">
                <a:solidFill>
                  <a:srgbClr val="0070c0"/>
                </a:solidFill>
                <a:latin typeface="Arial"/>
              </a:rPr>
              <a:t>2 </a:t>
            </a:r>
            <a:r>
              <a:rPr lang="ru-RU" sz="2800">
                <a:solidFill>
                  <a:srgbClr val="00b0f0"/>
                </a:solidFill>
                <a:latin typeface="Arial"/>
              </a:rPr>
              <a:t> +   </a:t>
            </a:r>
            <a:r>
              <a:rPr lang="ru-RU" sz="2800">
                <a:solidFill>
                  <a:srgbClr val="ffc000"/>
                </a:solidFill>
                <a:latin typeface="Arial"/>
              </a:rPr>
              <a:t>2  = </a:t>
            </a:r>
            <a:endParaRPr/>
          </a:p>
        </p:txBody>
      </p:sp>
      <p:sp>
        <p:nvSpPr>
          <p:cNvPr id="345" name="CustomShape 16"/>
          <p:cNvSpPr/>
          <p:nvPr/>
        </p:nvSpPr>
        <p:spPr>
          <a:xfrm>
            <a:off x="8461800" y="5494680"/>
            <a:ext cx="378720" cy="51696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ru-RU" sz="2800">
                <a:solidFill>
                  <a:srgbClr val="ff0000"/>
                </a:solidFill>
                <a:latin typeface="Arial"/>
              </a:rPr>
              <a:t>7</a:t>
            </a:r>
            <a:endParaRPr/>
          </a:p>
        </p:txBody>
      </p:sp>
      <p:sp>
        <p:nvSpPr>
          <p:cNvPr id="346" name="CustomShape 17"/>
          <p:cNvSpPr/>
          <p:nvPr/>
        </p:nvSpPr>
        <p:spPr>
          <a:xfrm>
            <a:off x="6742080" y="5497920"/>
            <a:ext cx="1683000" cy="51696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2800">
                <a:solidFill>
                  <a:srgbClr val="0070c0"/>
                </a:solidFill>
                <a:latin typeface="Arial"/>
              </a:rPr>
              <a:t>2</a:t>
            </a:r>
            <a:r>
              <a:rPr lang="ru-RU" sz="2800">
                <a:solidFill>
                  <a:srgbClr val="00b0f0"/>
                </a:solidFill>
                <a:latin typeface="Arial"/>
              </a:rPr>
              <a:t>  </a:t>
            </a:r>
            <a:r>
              <a:rPr lang="ru-RU" sz="2800">
                <a:solidFill>
                  <a:srgbClr val="000000"/>
                </a:solidFill>
                <a:latin typeface="Arial"/>
              </a:rPr>
              <a:t>+</a:t>
            </a:r>
            <a:r>
              <a:rPr lang="ru-RU" sz="2800">
                <a:solidFill>
                  <a:srgbClr val="ffffff"/>
                </a:solidFill>
                <a:latin typeface="Arial"/>
              </a:rPr>
              <a:t>2  </a:t>
            </a:r>
            <a:r>
              <a:rPr lang="ru-RU" sz="2800">
                <a:solidFill>
                  <a:srgbClr val="ffc000"/>
                </a:solidFill>
                <a:latin typeface="Arial"/>
              </a:rPr>
              <a:t>?</a:t>
            </a:r>
            <a:r>
              <a:rPr lang="ru-RU" sz="2800">
                <a:solidFill>
                  <a:srgbClr val="000000"/>
                </a:solidFill>
                <a:latin typeface="Arial"/>
              </a:rPr>
              <a:t> =</a:t>
            </a:r>
            <a:endParaRPr/>
          </a:p>
        </p:txBody>
      </p:sp>
      <p:sp>
        <p:nvSpPr>
          <p:cNvPr id="347" name="CustomShape 18"/>
          <p:cNvSpPr/>
          <p:nvPr/>
        </p:nvSpPr>
        <p:spPr>
          <a:xfrm>
            <a:off x="8465400" y="3841920"/>
            <a:ext cx="378720" cy="51696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ru-RU" sz="2800">
                <a:solidFill>
                  <a:srgbClr val="ff0000"/>
                </a:solidFill>
                <a:latin typeface="Arial"/>
              </a:rPr>
              <a:t>5</a:t>
            </a:r>
            <a:endParaRPr/>
          </a:p>
        </p:txBody>
      </p:sp>
      <p:sp>
        <p:nvSpPr>
          <p:cNvPr id="348" name="CustomShape 19"/>
          <p:cNvSpPr/>
          <p:nvPr/>
        </p:nvSpPr>
        <p:spPr>
          <a:xfrm>
            <a:off x="6745320" y="3817080"/>
            <a:ext cx="1683360" cy="51696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2800">
                <a:solidFill>
                  <a:srgbClr val="0070c0"/>
                </a:solidFill>
                <a:latin typeface="Arial"/>
              </a:rPr>
              <a:t>2</a:t>
            </a:r>
            <a:r>
              <a:rPr lang="ru-RU" sz="2800">
                <a:solidFill>
                  <a:srgbClr val="00b0f0"/>
                </a:solidFill>
                <a:latin typeface="Arial"/>
              </a:rPr>
              <a:t>  </a:t>
            </a:r>
            <a:r>
              <a:rPr lang="ru-RU" sz="2800">
                <a:solidFill>
                  <a:srgbClr val="000000"/>
                </a:solidFill>
                <a:latin typeface="Arial"/>
              </a:rPr>
              <a:t>+</a:t>
            </a:r>
            <a:r>
              <a:rPr lang="ru-RU" sz="2800">
                <a:solidFill>
                  <a:srgbClr val="ffffff"/>
                </a:solidFill>
                <a:latin typeface="Arial"/>
              </a:rPr>
              <a:t>2     </a:t>
            </a:r>
            <a:r>
              <a:rPr lang="ru-RU" sz="2800">
                <a:solidFill>
                  <a:srgbClr val="002060"/>
                </a:solidFill>
                <a:latin typeface="Arial"/>
              </a:rPr>
              <a:t>=</a:t>
            </a:r>
            <a:endParaRPr/>
          </a:p>
        </p:txBody>
      </p:sp>
      <p:sp>
        <p:nvSpPr>
          <p:cNvPr id="349" name="CustomShape 20"/>
          <p:cNvSpPr/>
          <p:nvPr/>
        </p:nvSpPr>
        <p:spPr>
          <a:xfrm>
            <a:off x="7589880" y="3841920"/>
            <a:ext cx="378720" cy="51696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ru-RU" sz="2800">
                <a:solidFill>
                  <a:srgbClr val="ffc000"/>
                </a:solidFill>
                <a:latin typeface="Arial"/>
              </a:rPr>
              <a:t>?</a:t>
            </a:r>
            <a:endParaRPr/>
          </a:p>
        </p:txBody>
      </p:sp>
      <p:sp>
        <p:nvSpPr>
          <p:cNvPr id="350" name="CustomShape 21"/>
          <p:cNvSpPr/>
          <p:nvPr/>
        </p:nvSpPr>
        <p:spPr>
          <a:xfrm>
            <a:off x="8442000" y="4633920"/>
            <a:ext cx="378720" cy="51696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ru-RU" sz="2800">
                <a:solidFill>
                  <a:srgbClr val="ff0000"/>
                </a:solidFill>
                <a:latin typeface="Arial"/>
              </a:rPr>
              <a:t>6</a:t>
            </a:r>
            <a:endParaRPr/>
          </a:p>
        </p:txBody>
      </p:sp>
      <p:sp>
        <p:nvSpPr>
          <p:cNvPr id="351" name="CustomShape 22"/>
          <p:cNvSpPr/>
          <p:nvPr/>
        </p:nvSpPr>
        <p:spPr>
          <a:xfrm>
            <a:off x="6740280" y="4633920"/>
            <a:ext cx="1684800" cy="51696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2800">
                <a:solidFill>
                  <a:srgbClr val="0070c0"/>
                </a:solidFill>
                <a:latin typeface="Arial"/>
              </a:rPr>
              <a:t>2</a:t>
            </a:r>
            <a:r>
              <a:rPr lang="ru-RU" sz="2800">
                <a:solidFill>
                  <a:srgbClr val="00b0f0"/>
                </a:solidFill>
                <a:latin typeface="Arial"/>
              </a:rPr>
              <a:t>  </a:t>
            </a:r>
            <a:r>
              <a:rPr lang="ru-RU" sz="2800">
                <a:solidFill>
                  <a:srgbClr val="000000"/>
                </a:solidFill>
                <a:latin typeface="Arial"/>
              </a:rPr>
              <a:t>+</a:t>
            </a:r>
            <a:r>
              <a:rPr lang="ru-RU" sz="2800">
                <a:solidFill>
                  <a:srgbClr val="ffffff"/>
                </a:solidFill>
                <a:latin typeface="Arial"/>
              </a:rPr>
              <a:t>2</a:t>
            </a:r>
            <a:r>
              <a:rPr lang="ru-RU" sz="2800">
                <a:solidFill>
                  <a:srgbClr val="000000"/>
                </a:solidFill>
                <a:latin typeface="Arial"/>
              </a:rPr>
              <a:t>     =</a:t>
            </a:r>
            <a:endParaRPr/>
          </a:p>
        </p:txBody>
      </p:sp>
      <p:sp>
        <p:nvSpPr>
          <p:cNvPr id="352" name="CustomShape 23"/>
          <p:cNvSpPr/>
          <p:nvPr/>
        </p:nvSpPr>
        <p:spPr>
          <a:xfrm>
            <a:off x="7586640" y="4600440"/>
            <a:ext cx="378720" cy="51696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ru-RU" sz="2800">
                <a:solidFill>
                  <a:srgbClr val="ffc000"/>
                </a:solidFill>
                <a:latin typeface="Arial"/>
              </a:rPr>
              <a:t>?</a:t>
            </a:r>
            <a:endParaRPr/>
          </a:p>
        </p:txBody>
      </p:sp>
      <p:sp>
        <p:nvSpPr>
          <p:cNvPr id="353" name="CustomShape 24"/>
          <p:cNvSpPr/>
          <p:nvPr/>
        </p:nvSpPr>
        <p:spPr>
          <a:xfrm>
            <a:off x="3869280" y="3841920"/>
            <a:ext cx="378720" cy="516960"/>
          </a:xfrm>
          <a:prstGeom prst="rect">
            <a:avLst/>
          </a:prstGeom>
          <a:solidFill>
            <a:srgbClr val="ffffff"/>
          </a:solidFill>
        </p:spPr>
        <p:txBody>
          <a:bodyPr bIns="45000" lIns="90000" rIns="90000" tIns="45000" wrap="none"/>
          <a:p>
            <a:r>
              <a:rPr lang="ru-RU" sz="2800">
                <a:solidFill>
                  <a:srgbClr val="ffc000"/>
                </a:solidFill>
                <a:latin typeface="Arial"/>
              </a:rPr>
              <a:t>3</a:t>
            </a:r>
            <a:endParaRPr/>
          </a:p>
        </p:txBody>
      </p:sp>
      <p:sp>
        <p:nvSpPr>
          <p:cNvPr id="354" name="CustomShape 25"/>
          <p:cNvSpPr/>
          <p:nvPr/>
        </p:nvSpPr>
        <p:spPr>
          <a:xfrm>
            <a:off x="7646400" y="3841920"/>
            <a:ext cx="378720" cy="516960"/>
          </a:xfrm>
          <a:prstGeom prst="rect">
            <a:avLst/>
          </a:prstGeom>
          <a:solidFill>
            <a:srgbClr val="ffffff"/>
          </a:solidFill>
        </p:spPr>
        <p:txBody>
          <a:bodyPr bIns="45000" lIns="90000" rIns="90000" tIns="45000" wrap="none"/>
          <a:p>
            <a:r>
              <a:rPr lang="ru-RU" sz="2800">
                <a:solidFill>
                  <a:srgbClr val="ffc000"/>
                </a:solidFill>
                <a:latin typeface="Arial"/>
              </a:rPr>
              <a:t>3</a:t>
            </a:r>
            <a:endParaRPr/>
          </a:p>
        </p:txBody>
      </p:sp>
      <p:sp>
        <p:nvSpPr>
          <p:cNvPr id="355" name="CustomShape 26"/>
          <p:cNvSpPr/>
          <p:nvPr/>
        </p:nvSpPr>
        <p:spPr>
          <a:xfrm>
            <a:off x="3854880" y="4633920"/>
            <a:ext cx="378720" cy="516960"/>
          </a:xfrm>
          <a:prstGeom prst="rect">
            <a:avLst/>
          </a:prstGeom>
          <a:solidFill>
            <a:srgbClr val="ffffff"/>
          </a:solidFill>
        </p:spPr>
        <p:txBody>
          <a:bodyPr bIns="45000" lIns="90000" rIns="90000" tIns="45000" wrap="none"/>
          <a:p>
            <a:r>
              <a:rPr lang="ru-RU" sz="2800">
                <a:solidFill>
                  <a:srgbClr val="ffc000"/>
                </a:solidFill>
                <a:latin typeface="Arial"/>
              </a:rPr>
              <a:t>4</a:t>
            </a:r>
            <a:endParaRPr/>
          </a:p>
        </p:txBody>
      </p:sp>
      <p:sp>
        <p:nvSpPr>
          <p:cNvPr id="356" name="CustomShape 27"/>
          <p:cNvSpPr/>
          <p:nvPr/>
        </p:nvSpPr>
        <p:spPr>
          <a:xfrm>
            <a:off x="3926880" y="5497920"/>
            <a:ext cx="378720" cy="516960"/>
          </a:xfrm>
          <a:prstGeom prst="rect">
            <a:avLst/>
          </a:prstGeom>
          <a:solidFill>
            <a:srgbClr val="ffffff"/>
          </a:solidFill>
        </p:spPr>
        <p:txBody>
          <a:bodyPr bIns="45000" lIns="90000" rIns="90000" tIns="45000" wrap="none"/>
          <a:p>
            <a:r>
              <a:rPr lang="ru-RU" sz="2800">
                <a:solidFill>
                  <a:srgbClr val="ffc000"/>
                </a:solidFill>
                <a:latin typeface="Arial"/>
              </a:rPr>
              <a:t>5</a:t>
            </a:r>
            <a:endParaRPr/>
          </a:p>
        </p:txBody>
      </p:sp>
      <p:sp>
        <p:nvSpPr>
          <p:cNvPr id="357" name="CustomShape 28"/>
          <p:cNvSpPr/>
          <p:nvPr/>
        </p:nvSpPr>
        <p:spPr>
          <a:xfrm>
            <a:off x="7671240" y="4633920"/>
            <a:ext cx="378720" cy="516960"/>
          </a:xfrm>
          <a:prstGeom prst="rect">
            <a:avLst/>
          </a:prstGeom>
          <a:solidFill>
            <a:srgbClr val="ffffff"/>
          </a:solidFill>
        </p:spPr>
        <p:txBody>
          <a:bodyPr bIns="45000" lIns="90000" rIns="90000" tIns="45000" wrap="none"/>
          <a:p>
            <a:r>
              <a:rPr lang="ru-RU" sz="2800">
                <a:solidFill>
                  <a:srgbClr val="ffc000"/>
                </a:solidFill>
                <a:latin typeface="Arial"/>
              </a:rPr>
              <a:t>4</a:t>
            </a:r>
            <a:endParaRPr/>
          </a:p>
        </p:txBody>
      </p:sp>
      <p:sp>
        <p:nvSpPr>
          <p:cNvPr id="358" name="CustomShape 29"/>
          <p:cNvSpPr/>
          <p:nvPr/>
        </p:nvSpPr>
        <p:spPr>
          <a:xfrm>
            <a:off x="7671240" y="5497920"/>
            <a:ext cx="378720" cy="516960"/>
          </a:xfrm>
          <a:prstGeom prst="rect">
            <a:avLst/>
          </a:prstGeom>
          <a:solidFill>
            <a:srgbClr val="ffffff"/>
          </a:solidFill>
        </p:spPr>
        <p:txBody>
          <a:bodyPr bIns="45000" lIns="90000" rIns="90000" tIns="45000" wrap="none"/>
          <a:p>
            <a:r>
              <a:rPr lang="ru-RU" sz="2800">
                <a:solidFill>
                  <a:srgbClr val="ffc000"/>
                </a:solidFill>
                <a:latin typeface="Arial"/>
              </a:rPr>
              <a:t>5</a:t>
            </a:r>
            <a:endParaRPr/>
          </a:p>
        </p:txBody>
      </p:sp>
      <p:sp>
        <p:nvSpPr>
          <p:cNvPr id="359" name="CustomShape 30"/>
          <p:cNvSpPr/>
          <p:nvPr/>
        </p:nvSpPr>
        <p:spPr>
          <a:xfrm>
            <a:off x="8433720" y="2977920"/>
            <a:ext cx="378720" cy="516960"/>
          </a:xfrm>
          <a:prstGeom prst="rect">
            <a:avLst/>
          </a:prstGeom>
          <a:solidFill>
            <a:srgbClr val="ffffff"/>
          </a:solidFill>
        </p:spPr>
        <p:txBody>
          <a:bodyPr bIns="45000" lIns="90000" rIns="90000" tIns="45000" wrap="none"/>
          <a:p>
            <a:pPr algn="ctr"/>
            <a:r>
              <a:rPr lang="ru-RU" sz="2800">
                <a:solidFill>
                  <a:srgbClr val="ff0000"/>
                </a:solidFill>
                <a:latin typeface="Arial"/>
              </a:rPr>
              <a:t>4</a:t>
            </a:r>
            <a:endParaRPr/>
          </a:p>
        </p:txBody>
      </p:sp>
      <p:sp>
        <p:nvSpPr>
          <p:cNvPr id="360" name="CustomShape 31"/>
          <p:cNvSpPr/>
          <p:nvPr/>
        </p:nvSpPr>
        <p:spPr>
          <a:xfrm>
            <a:off x="5856480" y="2977920"/>
            <a:ext cx="378720" cy="516960"/>
          </a:xfrm>
          <a:prstGeom prst="rect">
            <a:avLst/>
          </a:prstGeom>
          <a:solidFill>
            <a:srgbClr val="ffffff"/>
          </a:solidFill>
        </p:spPr>
        <p:txBody>
          <a:bodyPr bIns="45000" lIns="90000" rIns="90000" tIns="45000" wrap="none"/>
          <a:p>
            <a:pPr algn="ctr"/>
            <a:r>
              <a:rPr lang="ru-RU" sz="2800">
                <a:solidFill>
                  <a:srgbClr val="ff0000"/>
                </a:solidFill>
                <a:latin typeface="Arial"/>
              </a:rPr>
              <a:t>4</a:t>
            </a:r>
            <a:endParaRPr/>
          </a:p>
        </p:txBody>
      </p:sp>
      <p:sp>
        <p:nvSpPr>
          <p:cNvPr id="361" name="CustomShape 32"/>
          <p:cNvSpPr/>
          <p:nvPr/>
        </p:nvSpPr>
        <p:spPr>
          <a:xfrm>
            <a:off x="6532560" y="1084680"/>
            <a:ext cx="2122200" cy="45612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2400">
                <a:solidFill>
                  <a:srgbClr val="ff0000"/>
                </a:solidFill>
                <a:latin typeface="Arial"/>
              </a:rPr>
              <a:t>ПРОВЕРЬ!</a:t>
            </a:r>
            <a:endParaRPr/>
          </a:p>
        </p:txBody>
      </p:sp>
      <p:sp>
        <p:nvSpPr>
          <p:cNvPr id="362" name="CustomShape 33"/>
          <p:cNvSpPr/>
          <p:nvPr/>
        </p:nvSpPr>
        <p:spPr>
          <a:xfrm>
            <a:off x="179640" y="44640"/>
            <a:ext cx="5688360" cy="5169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ff0000"/>
                </a:solidFill>
                <a:latin typeface="Times New Roman"/>
              </a:rPr>
              <a:t>Урок 40. Слагаемое, сумма</a:t>
            </a:r>
            <a:endParaRPr/>
          </a:p>
        </p:txBody>
      </p:sp>
      <p:sp>
        <p:nvSpPr>
          <p:cNvPr id="363" name="CustomShape 34"/>
          <p:cNvSpPr/>
          <p:nvPr/>
        </p:nvSpPr>
        <p:spPr>
          <a:xfrm>
            <a:off x="611640" y="1845000"/>
            <a:ext cx="1944000" cy="8218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400">
                <a:solidFill>
                  <a:srgbClr val="0070c0"/>
                </a:solidFill>
                <a:latin typeface="Arial"/>
              </a:rPr>
              <a:t>Слагаемое</a:t>
            </a:r>
            <a:endParaRPr/>
          </a:p>
          <a:p>
            <a:r>
              <a:rPr lang="ru-RU" sz="2400">
                <a:solidFill>
                  <a:srgbClr val="0070c0"/>
                </a:solidFill>
                <a:latin typeface="Arial"/>
              </a:rPr>
              <a:t>( часть)</a:t>
            </a:r>
            <a:endParaRPr/>
          </a:p>
        </p:txBody>
      </p:sp>
      <p:sp>
        <p:nvSpPr>
          <p:cNvPr id="364" name="CustomShape 35"/>
          <p:cNvSpPr/>
          <p:nvPr/>
        </p:nvSpPr>
        <p:spPr>
          <a:xfrm>
            <a:off x="2627640" y="1845000"/>
            <a:ext cx="1944000" cy="8218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400">
                <a:solidFill>
                  <a:srgbClr val="ffc000"/>
                </a:solidFill>
                <a:latin typeface="Arial"/>
              </a:rPr>
              <a:t>Слагаемое</a:t>
            </a:r>
            <a:endParaRPr/>
          </a:p>
          <a:p>
            <a:r>
              <a:rPr lang="ru-RU" sz="2400">
                <a:solidFill>
                  <a:srgbClr val="ffc000"/>
                </a:solidFill>
                <a:latin typeface="Arial"/>
              </a:rPr>
              <a:t>( часть)</a:t>
            </a:r>
            <a:endParaRPr/>
          </a:p>
        </p:txBody>
      </p:sp>
      <p:sp>
        <p:nvSpPr>
          <p:cNvPr id="365" name="CustomShape 36"/>
          <p:cNvSpPr/>
          <p:nvPr/>
        </p:nvSpPr>
        <p:spPr>
          <a:xfrm>
            <a:off x="4716000" y="1845000"/>
            <a:ext cx="1944000" cy="8218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400">
                <a:solidFill>
                  <a:srgbClr val="ff0000"/>
                </a:solidFill>
                <a:latin typeface="Arial"/>
              </a:rPr>
              <a:t>Сумма</a:t>
            </a:r>
            <a:endParaRPr/>
          </a:p>
          <a:p>
            <a:r>
              <a:rPr lang="ru-RU" sz="2400">
                <a:solidFill>
                  <a:srgbClr val="ff0000"/>
                </a:solidFill>
                <a:latin typeface="Arial"/>
              </a:rPr>
              <a:t>( целое)</a:t>
            </a:r>
            <a:endParaRPr/>
          </a:p>
        </p:txBody>
      </p:sp>
      <p:sp>
        <p:nvSpPr>
          <p:cNvPr id="366" name="CustomShape 37"/>
          <p:cNvSpPr/>
          <p:nvPr/>
        </p:nvSpPr>
        <p:spPr>
          <a:xfrm>
            <a:off x="7103880" y="76680"/>
            <a:ext cx="1957680" cy="3952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2000">
                <a:solidFill>
                  <a:srgbClr val="7030a0"/>
                </a:solidFill>
                <a:latin typeface="Times New Roman"/>
              </a:rPr>
              <a:t>МАТЕМАТИКА</a:t>
            </a:r>
            <a:endParaRPr/>
          </a:p>
        </p:txBody>
      </p:sp>
    </p:spTree>
  </p:cSld>
  <p:timing>
    <p:tnLst>
      <p:par>
        <p:cTn dur="indefinite" id="261" nodeType="tmRoot" restart="never">
          <p:childTnLst>
            <p:seq>
              <p:cTn dur="indefinite" id="262" nodeType="mainSeq">
                <p:childTnLst>
                  <p:par>
                    <p:cTn fill="hold" id="263">
                      <p:stCondLst>
                        <p:cond delay="indefinite"/>
                      </p:stCondLst>
                      <p:childTnLst>
                        <p:par>
                          <p:cTn fill="hold" id="264">
                            <p:stCondLst>
                              <p:cond delay="0"/>
                            </p:stCondLst>
                            <p:childTnLst>
                              <p:par>
                                <p:cTn fill="hold" id="265" nodeType="clickEffect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dur="1000" fill="hold" id="266"/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7">
                      <p:stCondLst>
                        <p:cond delay="indefinite"/>
                      </p:stCondLst>
                      <p:childTnLst>
                        <p:par>
                          <p:cTn fill="hold" id="268">
                            <p:stCondLst>
                              <p:cond delay="0"/>
                            </p:stCondLst>
                            <p:childTnLst>
                              <p:par>
                                <p:cTn fill="hold" id="269" nodeType="clickEffect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dur="1000" fill="hold" id="270"/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1">
                      <p:stCondLst>
                        <p:cond delay="indefinite"/>
                      </p:stCondLst>
                      <p:childTnLst>
                        <p:par>
                          <p:cTn fill="hold" id="272">
                            <p:stCondLst>
                              <p:cond delay="0"/>
                            </p:stCondLst>
                            <p:childTnLst>
                              <p:par>
                                <p:cTn fill="hold" id="273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275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6" nodeType="with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278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9">
                      <p:stCondLst>
                        <p:cond delay="indefinite"/>
                      </p:stCondLst>
                      <p:childTnLst>
                        <p:par>
                          <p:cTn fill="hold" id="280">
                            <p:stCondLst>
                              <p:cond delay="0"/>
                            </p:stCondLst>
                            <p:childTnLst>
                              <p:par>
                                <p:cTn fill="hold" id="281" nodeType="clickEffect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dur="1000" fill="hold" id="282"/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3">
                      <p:stCondLst>
                        <p:cond delay="indefinite"/>
                      </p:stCondLst>
                      <p:childTnLst>
                        <p:par>
                          <p:cTn fill="hold" id="284">
                            <p:stCondLst>
                              <p:cond delay="0"/>
                            </p:stCondLst>
                            <p:childTnLst>
                              <p:par>
                                <p:cTn fill="hold" id="285" nodeType="clickEffect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dur="1000" fill="hold" id="286"/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7">
                      <p:stCondLst>
                        <p:cond delay="indefinite"/>
                      </p:stCondLst>
                      <p:childTnLst>
                        <p:par>
                          <p:cTn fill="hold" id="288">
                            <p:stCondLst>
                              <p:cond delay="0"/>
                            </p:stCondLst>
                            <p:childTnLst>
                              <p:par>
                                <p:cTn fill="hold" id="289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291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2" nodeType="with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294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5">
                      <p:stCondLst>
                        <p:cond delay="indefinite"/>
                      </p:stCondLst>
                      <p:childTnLst>
                        <p:par>
                          <p:cTn fill="hold" id="296">
                            <p:stCondLst>
                              <p:cond delay="0"/>
                            </p:stCondLst>
                            <p:childTnLst>
                              <p:par>
                                <p:cTn fill="hold" id="297" nodeType="clickEffect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dur="1000" fill="hold" id="298"/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9">
                      <p:stCondLst>
                        <p:cond delay="indefinite"/>
                      </p:stCondLst>
                      <p:childTnLst>
                        <p:par>
                          <p:cTn fill="hold" id="300">
                            <p:stCondLst>
                              <p:cond delay="0"/>
                            </p:stCondLst>
                            <p:childTnLst>
                              <p:par>
                                <p:cTn fill="hold" id="301" nodeType="clickEffect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dur="1000" fill="hold" id="302"/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3">
                      <p:stCondLst>
                        <p:cond delay="indefinite"/>
                      </p:stCondLst>
                      <p:childTnLst>
                        <p:par>
                          <p:cTn fill="hold" id="304">
                            <p:stCondLst>
                              <p:cond delay="0"/>
                            </p:stCondLst>
                            <p:childTnLst>
                              <p:par>
                                <p:cTn fill="hold" id="305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307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8" nodeType="with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31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1">
                      <p:stCondLst>
                        <p:cond delay="indefinite"/>
                      </p:stCondLst>
                      <p:childTnLst>
                        <p:par>
                          <p:cTn fill="hold" id="312">
                            <p:stCondLst>
                              <p:cond delay="0"/>
                            </p:stCondLst>
                            <p:childTnLst>
                              <p:par>
                                <p:cTn fill="hold" id="313" nodeType="clickEffect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dur="1000" fill="hold" id="314"/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5">
                      <p:stCondLst>
                        <p:cond delay="indefinite"/>
                      </p:stCondLst>
                      <p:childTnLst>
                        <p:par>
                          <p:cTn fill="hold" id="316">
                            <p:stCondLst>
                              <p:cond delay="0"/>
                            </p:stCondLst>
                            <p:childTnLst>
                              <p:par>
                                <p:cTn fill="hold" id="317" nodeType="clickEffect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dur="1000" fill="hold" id="318"/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9">
                      <p:stCondLst>
                        <p:cond delay="indefinite"/>
                      </p:stCondLst>
                      <p:childTnLst>
                        <p:par>
                          <p:cTn fill="hold" id="320">
                            <p:stCondLst>
                              <p:cond delay="0"/>
                            </p:stCondLst>
                            <p:childTnLst>
                              <p:par>
                                <p:cTn fill="hold" id="321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323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4" nodeType="with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326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CustomShape 1"/>
          <p:cNvSpPr/>
          <p:nvPr/>
        </p:nvSpPr>
        <p:spPr>
          <a:xfrm>
            <a:off x="7092360" y="3861000"/>
            <a:ext cx="1678680" cy="5169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00b0f0"/>
                </a:solidFill>
                <a:latin typeface="Arial"/>
              </a:rPr>
              <a:t> </a:t>
            </a:r>
            <a:r>
              <a:rPr lang="ru-RU" sz="2800">
                <a:solidFill>
                  <a:srgbClr val="000000"/>
                </a:solidFill>
                <a:latin typeface="Arial"/>
              </a:rPr>
              <a:t>+  </a:t>
            </a:r>
            <a:r>
              <a:rPr lang="ru-RU" sz="2800">
                <a:solidFill>
                  <a:srgbClr val="ffc000"/>
                </a:solidFill>
                <a:latin typeface="Arial"/>
              </a:rPr>
              <a:t>    </a:t>
            </a:r>
            <a:r>
              <a:rPr lang="ru-RU" sz="2800">
                <a:solidFill>
                  <a:srgbClr val="000000"/>
                </a:solidFill>
                <a:latin typeface="Arial"/>
              </a:rPr>
              <a:t> =</a:t>
            </a:r>
            <a:endParaRPr/>
          </a:p>
        </p:txBody>
      </p:sp>
      <p:sp>
        <p:nvSpPr>
          <p:cNvPr id="368" name="CustomShape 2"/>
          <p:cNvSpPr/>
          <p:nvPr/>
        </p:nvSpPr>
        <p:spPr>
          <a:xfrm>
            <a:off x="178560" y="669240"/>
            <a:ext cx="8607960" cy="8218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400">
                <a:solidFill>
                  <a:srgbClr val="ff0000"/>
                </a:solidFill>
                <a:latin typeface="Arial"/>
              </a:rPr>
              <a:t>2. </a:t>
            </a:r>
            <a:r>
              <a:rPr lang="ru-RU" sz="2400">
                <a:solidFill>
                  <a:srgbClr val="002060"/>
                </a:solidFill>
                <a:latin typeface="Arial"/>
              </a:rPr>
              <a:t>Помоги Вове заполнить таблицу. Назови неизвестные числа. Составь верные равенства.</a:t>
            </a:r>
            <a:endParaRPr/>
          </a:p>
        </p:txBody>
      </p:sp>
      <p:sp>
        <p:nvSpPr>
          <p:cNvPr id="369" name="CustomShape 3"/>
          <p:cNvSpPr/>
          <p:nvPr/>
        </p:nvSpPr>
        <p:spPr>
          <a:xfrm>
            <a:off x="1433880" y="3337920"/>
            <a:ext cx="378720" cy="51696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ru-RU" sz="2800">
                <a:solidFill>
                  <a:srgbClr val="0070c0"/>
                </a:solidFill>
                <a:latin typeface="Arial"/>
              </a:rPr>
              <a:t>2</a:t>
            </a:r>
            <a:endParaRPr/>
          </a:p>
        </p:txBody>
      </p:sp>
      <p:sp>
        <p:nvSpPr>
          <p:cNvPr id="370" name="CustomShape 4"/>
          <p:cNvSpPr/>
          <p:nvPr/>
        </p:nvSpPr>
        <p:spPr>
          <a:xfrm>
            <a:off x="3840480" y="3399480"/>
            <a:ext cx="378720" cy="94356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ru-RU" sz="2800">
                <a:solidFill>
                  <a:srgbClr val="ffc000"/>
                </a:solidFill>
                <a:latin typeface="Arial"/>
              </a:rPr>
              <a:t>3</a:t>
            </a:r>
            <a:endParaRPr/>
          </a:p>
          <a:p>
            <a:pPr algn="ctr"/>
            <a:endParaRPr/>
          </a:p>
        </p:txBody>
      </p:sp>
      <p:sp>
        <p:nvSpPr>
          <p:cNvPr id="371" name="CustomShape 5"/>
          <p:cNvSpPr/>
          <p:nvPr/>
        </p:nvSpPr>
        <p:spPr>
          <a:xfrm>
            <a:off x="1433880" y="3852720"/>
            <a:ext cx="378720" cy="51696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ru-RU" sz="2800">
                <a:solidFill>
                  <a:srgbClr val="0070c0"/>
                </a:solidFill>
                <a:latin typeface="Arial"/>
              </a:rPr>
              <a:t>2</a:t>
            </a:r>
            <a:endParaRPr/>
          </a:p>
        </p:txBody>
      </p:sp>
      <p:sp>
        <p:nvSpPr>
          <p:cNvPr id="372" name="CustomShape 6"/>
          <p:cNvSpPr/>
          <p:nvPr/>
        </p:nvSpPr>
        <p:spPr>
          <a:xfrm>
            <a:off x="3854880" y="3852720"/>
            <a:ext cx="378720" cy="51696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ru-RU" sz="2800">
                <a:solidFill>
                  <a:srgbClr val="ffffff"/>
                </a:solidFill>
                <a:latin typeface="Arial"/>
              </a:rPr>
              <a:t>?</a:t>
            </a:r>
            <a:endParaRPr/>
          </a:p>
        </p:txBody>
      </p:sp>
      <p:sp>
        <p:nvSpPr>
          <p:cNvPr id="373" name="CustomShape 7"/>
          <p:cNvSpPr/>
          <p:nvPr/>
        </p:nvSpPr>
        <p:spPr>
          <a:xfrm>
            <a:off x="1433880" y="4417920"/>
            <a:ext cx="378720" cy="51696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ru-RU" sz="2800">
                <a:solidFill>
                  <a:srgbClr val="0070c0"/>
                </a:solidFill>
                <a:latin typeface="Arial"/>
              </a:rPr>
              <a:t>2</a:t>
            </a:r>
            <a:endParaRPr/>
          </a:p>
        </p:txBody>
      </p:sp>
      <p:sp>
        <p:nvSpPr>
          <p:cNvPr id="374" name="CustomShape 8"/>
          <p:cNvSpPr/>
          <p:nvPr/>
        </p:nvSpPr>
        <p:spPr>
          <a:xfrm>
            <a:off x="3854880" y="4417920"/>
            <a:ext cx="378720" cy="51696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ru-RU" sz="2800">
                <a:solidFill>
                  <a:srgbClr val="ffffff"/>
                </a:solidFill>
                <a:latin typeface="Arial"/>
              </a:rPr>
              <a:t>?</a:t>
            </a:r>
            <a:endParaRPr/>
          </a:p>
        </p:txBody>
      </p:sp>
      <p:sp>
        <p:nvSpPr>
          <p:cNvPr id="375" name="CustomShape 9"/>
          <p:cNvSpPr/>
          <p:nvPr/>
        </p:nvSpPr>
        <p:spPr>
          <a:xfrm>
            <a:off x="1433880" y="2834280"/>
            <a:ext cx="378720" cy="51696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ru-RU" sz="2800">
                <a:solidFill>
                  <a:srgbClr val="0070c0"/>
                </a:solidFill>
                <a:latin typeface="Arial"/>
              </a:rPr>
              <a:t>2</a:t>
            </a:r>
            <a:endParaRPr/>
          </a:p>
        </p:txBody>
      </p:sp>
      <p:sp>
        <p:nvSpPr>
          <p:cNvPr id="376" name="CustomShape 10"/>
          <p:cNvSpPr/>
          <p:nvPr/>
        </p:nvSpPr>
        <p:spPr>
          <a:xfrm>
            <a:off x="3840480" y="2834280"/>
            <a:ext cx="378720" cy="51696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ru-RU" sz="2800">
                <a:solidFill>
                  <a:srgbClr val="ffc000"/>
                </a:solidFill>
                <a:latin typeface="Arial"/>
              </a:rPr>
              <a:t>2</a:t>
            </a:r>
            <a:endParaRPr/>
          </a:p>
        </p:txBody>
      </p:sp>
      <p:sp>
        <p:nvSpPr>
          <p:cNvPr id="377" name="CustomShape 11"/>
          <p:cNvSpPr/>
          <p:nvPr/>
        </p:nvSpPr>
        <p:spPr>
          <a:xfrm>
            <a:off x="5856480" y="2834280"/>
            <a:ext cx="378720" cy="51696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ru-RU" sz="2800">
                <a:solidFill>
                  <a:srgbClr val="ffffff"/>
                </a:solidFill>
                <a:latin typeface="Arial"/>
              </a:rPr>
              <a:t>?</a:t>
            </a:r>
            <a:endParaRPr/>
          </a:p>
        </p:txBody>
      </p:sp>
      <p:sp>
        <p:nvSpPr>
          <p:cNvPr id="378" name="CustomShape 12"/>
          <p:cNvSpPr/>
          <p:nvPr/>
        </p:nvSpPr>
        <p:spPr>
          <a:xfrm>
            <a:off x="8461800" y="2834280"/>
            <a:ext cx="378720" cy="51696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ru-RU" sz="2800">
                <a:solidFill>
                  <a:srgbClr val="ffffff"/>
                </a:solidFill>
                <a:latin typeface="Arial"/>
              </a:rPr>
              <a:t>?</a:t>
            </a:r>
            <a:endParaRPr/>
          </a:p>
        </p:txBody>
      </p:sp>
      <p:sp>
        <p:nvSpPr>
          <p:cNvPr id="379" name="CustomShape 13"/>
          <p:cNvSpPr/>
          <p:nvPr/>
        </p:nvSpPr>
        <p:spPr>
          <a:xfrm>
            <a:off x="8454600" y="3933000"/>
            <a:ext cx="378720" cy="51696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ru-RU" sz="2800">
                <a:solidFill>
                  <a:srgbClr val="ff0000"/>
                </a:solidFill>
                <a:latin typeface="Arial"/>
              </a:rPr>
              <a:t>6</a:t>
            </a:r>
            <a:endParaRPr/>
          </a:p>
        </p:txBody>
      </p:sp>
      <p:sp>
        <p:nvSpPr>
          <p:cNvPr id="380" name="CustomShape 14"/>
          <p:cNvSpPr/>
          <p:nvPr/>
        </p:nvSpPr>
        <p:spPr>
          <a:xfrm>
            <a:off x="7092360" y="4352400"/>
            <a:ext cx="1678680" cy="5169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00b0f0"/>
                </a:solidFill>
                <a:latin typeface="Arial"/>
              </a:rPr>
              <a:t> </a:t>
            </a:r>
            <a:r>
              <a:rPr lang="ru-RU" sz="2800">
                <a:solidFill>
                  <a:srgbClr val="000000"/>
                </a:solidFill>
                <a:latin typeface="Arial"/>
              </a:rPr>
              <a:t>+       =</a:t>
            </a:r>
            <a:endParaRPr/>
          </a:p>
        </p:txBody>
      </p:sp>
      <p:sp>
        <p:nvSpPr>
          <p:cNvPr id="381" name="CustomShape 15"/>
          <p:cNvSpPr/>
          <p:nvPr/>
        </p:nvSpPr>
        <p:spPr>
          <a:xfrm>
            <a:off x="7490160" y="3975840"/>
            <a:ext cx="378720" cy="51696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ru-RU" sz="2800">
                <a:solidFill>
                  <a:srgbClr val="ffffff"/>
                </a:solidFill>
                <a:latin typeface="Arial"/>
              </a:rPr>
              <a:t>?</a:t>
            </a:r>
            <a:endParaRPr/>
          </a:p>
        </p:txBody>
      </p:sp>
      <p:sp>
        <p:nvSpPr>
          <p:cNvPr id="382" name="CustomShape 16"/>
          <p:cNvSpPr/>
          <p:nvPr/>
        </p:nvSpPr>
        <p:spPr>
          <a:xfrm>
            <a:off x="8454600" y="3369240"/>
            <a:ext cx="378720" cy="51696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ru-RU" sz="2800">
                <a:solidFill>
                  <a:srgbClr val="ff0000"/>
                </a:solidFill>
                <a:latin typeface="Arial"/>
              </a:rPr>
              <a:t>5</a:t>
            </a:r>
            <a:endParaRPr/>
          </a:p>
        </p:txBody>
      </p:sp>
      <p:sp>
        <p:nvSpPr>
          <p:cNvPr id="383" name="CustomShape 17"/>
          <p:cNvSpPr/>
          <p:nvPr/>
        </p:nvSpPr>
        <p:spPr>
          <a:xfrm>
            <a:off x="7589880" y="3357000"/>
            <a:ext cx="378720" cy="51696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ru-RU" sz="2800">
                <a:solidFill>
                  <a:srgbClr val="ffffff"/>
                </a:solidFill>
                <a:latin typeface="Arial"/>
              </a:rPr>
              <a:t>?</a:t>
            </a:r>
            <a:endParaRPr/>
          </a:p>
        </p:txBody>
      </p:sp>
      <p:sp>
        <p:nvSpPr>
          <p:cNvPr id="384" name="CustomShape 18"/>
          <p:cNvSpPr/>
          <p:nvPr/>
        </p:nvSpPr>
        <p:spPr>
          <a:xfrm>
            <a:off x="7718400" y="3364920"/>
            <a:ext cx="378720" cy="51696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2800">
                <a:solidFill>
                  <a:srgbClr val="ffc000"/>
                </a:solidFill>
                <a:latin typeface="Arial"/>
              </a:rPr>
              <a:t>3</a:t>
            </a:r>
            <a:endParaRPr/>
          </a:p>
        </p:txBody>
      </p:sp>
      <p:sp>
        <p:nvSpPr>
          <p:cNvPr id="385" name="CustomShape 19"/>
          <p:cNvSpPr/>
          <p:nvPr/>
        </p:nvSpPr>
        <p:spPr>
          <a:xfrm>
            <a:off x="3840480" y="3948120"/>
            <a:ext cx="378720" cy="51696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2800">
                <a:solidFill>
                  <a:srgbClr val="ffc000"/>
                </a:solidFill>
                <a:latin typeface="Arial"/>
              </a:rPr>
              <a:t>4</a:t>
            </a:r>
            <a:endParaRPr/>
          </a:p>
        </p:txBody>
      </p:sp>
      <p:sp>
        <p:nvSpPr>
          <p:cNvPr id="386" name="CustomShape 20"/>
          <p:cNvSpPr/>
          <p:nvPr/>
        </p:nvSpPr>
        <p:spPr>
          <a:xfrm>
            <a:off x="3840480" y="4437000"/>
            <a:ext cx="378720" cy="51696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2800">
                <a:solidFill>
                  <a:srgbClr val="ffc000"/>
                </a:solidFill>
                <a:latin typeface="Arial"/>
              </a:rPr>
              <a:t>5</a:t>
            </a:r>
            <a:endParaRPr/>
          </a:p>
        </p:txBody>
      </p:sp>
      <p:sp>
        <p:nvSpPr>
          <p:cNvPr id="387" name="CustomShape 21"/>
          <p:cNvSpPr/>
          <p:nvPr/>
        </p:nvSpPr>
        <p:spPr>
          <a:xfrm>
            <a:off x="7747200" y="4407480"/>
            <a:ext cx="378720" cy="51696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2800">
                <a:solidFill>
                  <a:srgbClr val="ffc000"/>
                </a:solidFill>
                <a:latin typeface="Arial"/>
              </a:rPr>
              <a:t>5</a:t>
            </a:r>
            <a:endParaRPr/>
          </a:p>
        </p:txBody>
      </p:sp>
      <p:sp>
        <p:nvSpPr>
          <p:cNvPr id="388" name="CustomShape 22"/>
          <p:cNvSpPr/>
          <p:nvPr/>
        </p:nvSpPr>
        <p:spPr>
          <a:xfrm>
            <a:off x="8470800" y="4397760"/>
            <a:ext cx="378720" cy="51696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2800">
                <a:solidFill>
                  <a:srgbClr val="ff0000"/>
                </a:solidFill>
                <a:latin typeface="Arial"/>
              </a:rPr>
              <a:t>7</a:t>
            </a:r>
            <a:endParaRPr/>
          </a:p>
        </p:txBody>
      </p:sp>
      <p:sp>
        <p:nvSpPr>
          <p:cNvPr id="389" name="CustomShape 23"/>
          <p:cNvSpPr/>
          <p:nvPr/>
        </p:nvSpPr>
        <p:spPr>
          <a:xfrm>
            <a:off x="8438400" y="2853000"/>
            <a:ext cx="378720" cy="51696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ru-RU" sz="2800">
                <a:solidFill>
                  <a:srgbClr val="ff0000"/>
                </a:solidFill>
                <a:latin typeface="Arial"/>
              </a:rPr>
              <a:t>4</a:t>
            </a:r>
            <a:endParaRPr/>
          </a:p>
        </p:txBody>
      </p:sp>
      <p:sp>
        <p:nvSpPr>
          <p:cNvPr id="390" name="CustomShape 24"/>
          <p:cNvSpPr/>
          <p:nvPr/>
        </p:nvSpPr>
        <p:spPr>
          <a:xfrm>
            <a:off x="5471640" y="2853000"/>
            <a:ext cx="378720" cy="51696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ru-RU" sz="2800">
                <a:solidFill>
                  <a:srgbClr val="ff0000"/>
                </a:solidFill>
                <a:latin typeface="Arial"/>
              </a:rPr>
              <a:t>4</a:t>
            </a:r>
            <a:endParaRPr/>
          </a:p>
        </p:txBody>
      </p:sp>
      <p:sp>
        <p:nvSpPr>
          <p:cNvPr id="391" name="CustomShape 25"/>
          <p:cNvSpPr/>
          <p:nvPr/>
        </p:nvSpPr>
        <p:spPr>
          <a:xfrm>
            <a:off x="107640" y="4869000"/>
            <a:ext cx="6264360" cy="57780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3200">
                <a:solidFill>
                  <a:srgbClr val="ffc000"/>
                </a:solidFill>
                <a:latin typeface="Arial"/>
              </a:rPr>
              <a:t>? </a:t>
            </a:r>
            <a:r>
              <a:rPr lang="ru-RU" sz="2400">
                <a:solidFill>
                  <a:srgbClr val="002060"/>
                </a:solidFill>
                <a:latin typeface="Arial"/>
              </a:rPr>
              <a:t>Как изменяется первое слагаемое?</a:t>
            </a:r>
            <a:endParaRPr/>
          </a:p>
        </p:txBody>
      </p:sp>
      <p:sp>
        <p:nvSpPr>
          <p:cNvPr id="392" name="CustomShape 26"/>
          <p:cNvSpPr/>
          <p:nvPr/>
        </p:nvSpPr>
        <p:spPr>
          <a:xfrm>
            <a:off x="107640" y="5301360"/>
            <a:ext cx="6264360" cy="57780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3200">
                <a:solidFill>
                  <a:srgbClr val="ffc000"/>
                </a:solidFill>
                <a:latin typeface="Arial"/>
              </a:rPr>
              <a:t>?</a:t>
            </a:r>
            <a:r>
              <a:rPr lang="ru-RU" sz="2400">
                <a:solidFill>
                  <a:srgbClr val="002060"/>
                </a:solidFill>
                <a:latin typeface="Arial"/>
              </a:rPr>
              <a:t> Как изменяется второе слагаемое?</a:t>
            </a:r>
            <a:endParaRPr/>
          </a:p>
        </p:txBody>
      </p:sp>
      <p:sp>
        <p:nvSpPr>
          <p:cNvPr id="393" name="CustomShape 27"/>
          <p:cNvSpPr/>
          <p:nvPr/>
        </p:nvSpPr>
        <p:spPr>
          <a:xfrm>
            <a:off x="107640" y="5768640"/>
            <a:ext cx="6264360" cy="57780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3200">
                <a:solidFill>
                  <a:srgbClr val="ffc000"/>
                </a:solidFill>
                <a:latin typeface="Arial"/>
              </a:rPr>
              <a:t>?</a:t>
            </a:r>
            <a:r>
              <a:rPr lang="ru-RU" sz="2400">
                <a:solidFill>
                  <a:srgbClr val="002060"/>
                </a:solidFill>
                <a:latin typeface="Arial"/>
              </a:rPr>
              <a:t> Как изменяется сумма?</a:t>
            </a:r>
            <a:endParaRPr/>
          </a:p>
        </p:txBody>
      </p:sp>
      <p:sp>
        <p:nvSpPr>
          <p:cNvPr id="394" name="CustomShape 28"/>
          <p:cNvSpPr/>
          <p:nvPr/>
        </p:nvSpPr>
        <p:spPr>
          <a:xfrm>
            <a:off x="5471640" y="3357000"/>
            <a:ext cx="378720" cy="51696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2800">
                <a:solidFill>
                  <a:srgbClr val="ff0000"/>
                </a:solidFill>
                <a:latin typeface="Arial"/>
              </a:rPr>
              <a:t>5</a:t>
            </a:r>
            <a:endParaRPr/>
          </a:p>
        </p:txBody>
      </p:sp>
      <p:sp>
        <p:nvSpPr>
          <p:cNvPr id="395" name="CustomShape 29"/>
          <p:cNvSpPr/>
          <p:nvPr/>
        </p:nvSpPr>
        <p:spPr>
          <a:xfrm>
            <a:off x="5471640" y="3964320"/>
            <a:ext cx="378720" cy="51696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2800">
                <a:solidFill>
                  <a:srgbClr val="ff0000"/>
                </a:solidFill>
                <a:latin typeface="Arial"/>
              </a:rPr>
              <a:t>6</a:t>
            </a:r>
            <a:endParaRPr/>
          </a:p>
        </p:txBody>
      </p:sp>
      <p:sp>
        <p:nvSpPr>
          <p:cNvPr id="396" name="CustomShape 30"/>
          <p:cNvSpPr/>
          <p:nvPr/>
        </p:nvSpPr>
        <p:spPr>
          <a:xfrm>
            <a:off x="5471640" y="4453560"/>
            <a:ext cx="378720" cy="51696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2800">
                <a:solidFill>
                  <a:srgbClr val="ff0000"/>
                </a:solidFill>
                <a:latin typeface="Arial"/>
              </a:rPr>
              <a:t>7</a:t>
            </a:r>
            <a:endParaRPr/>
          </a:p>
        </p:txBody>
      </p:sp>
      <p:sp>
        <p:nvSpPr>
          <p:cNvPr id="397" name="CustomShape 31"/>
          <p:cNvSpPr/>
          <p:nvPr/>
        </p:nvSpPr>
        <p:spPr>
          <a:xfrm>
            <a:off x="7743240" y="3913920"/>
            <a:ext cx="378720" cy="51696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ru-RU" sz="2800">
                <a:solidFill>
                  <a:srgbClr val="ffc000"/>
                </a:solidFill>
                <a:latin typeface="Arial"/>
              </a:rPr>
              <a:t>4</a:t>
            </a:r>
            <a:endParaRPr/>
          </a:p>
        </p:txBody>
      </p:sp>
      <p:sp>
        <p:nvSpPr>
          <p:cNvPr id="398" name="CustomShape 32"/>
          <p:cNvSpPr/>
          <p:nvPr/>
        </p:nvSpPr>
        <p:spPr>
          <a:xfrm>
            <a:off x="6667560" y="4392000"/>
            <a:ext cx="477720" cy="51696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2800">
                <a:solidFill>
                  <a:srgbClr val="0070c0"/>
                </a:solidFill>
                <a:latin typeface="Arial"/>
              </a:rPr>
              <a:t>2</a:t>
            </a:r>
            <a:r>
              <a:rPr lang="ru-RU" sz="2800">
                <a:solidFill>
                  <a:srgbClr val="00b0f0"/>
                </a:solidFill>
                <a:latin typeface="Arial"/>
              </a:rPr>
              <a:t> </a:t>
            </a:r>
            <a:endParaRPr/>
          </a:p>
        </p:txBody>
      </p:sp>
      <p:sp>
        <p:nvSpPr>
          <p:cNvPr id="399" name="CustomShape 33"/>
          <p:cNvSpPr/>
          <p:nvPr/>
        </p:nvSpPr>
        <p:spPr>
          <a:xfrm>
            <a:off x="7092360" y="2905920"/>
            <a:ext cx="1678680" cy="5169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00b0f0"/>
                </a:solidFill>
                <a:latin typeface="Arial"/>
              </a:rPr>
              <a:t> </a:t>
            </a:r>
            <a:r>
              <a:rPr lang="ru-RU" sz="2800">
                <a:solidFill>
                  <a:srgbClr val="000000"/>
                </a:solidFill>
                <a:latin typeface="Arial"/>
              </a:rPr>
              <a:t>+</a:t>
            </a:r>
            <a:r>
              <a:rPr lang="ru-RU" sz="2800">
                <a:solidFill>
                  <a:srgbClr val="ffffff"/>
                </a:solidFill>
                <a:latin typeface="Arial"/>
              </a:rPr>
              <a:t>2</a:t>
            </a:r>
            <a:r>
              <a:rPr lang="ru-RU" sz="2800">
                <a:solidFill>
                  <a:srgbClr val="000000"/>
                </a:solidFill>
                <a:latin typeface="Arial"/>
              </a:rPr>
              <a:t> </a:t>
            </a:r>
            <a:r>
              <a:rPr lang="ru-RU" sz="2800">
                <a:solidFill>
                  <a:srgbClr val="ffc000"/>
                </a:solidFill>
                <a:latin typeface="Arial"/>
              </a:rPr>
              <a:t> </a:t>
            </a:r>
            <a:r>
              <a:rPr lang="ru-RU" sz="2800">
                <a:solidFill>
                  <a:srgbClr val="000000"/>
                </a:solidFill>
                <a:latin typeface="Arial"/>
              </a:rPr>
              <a:t>   =</a:t>
            </a:r>
            <a:endParaRPr/>
          </a:p>
        </p:txBody>
      </p:sp>
      <p:sp>
        <p:nvSpPr>
          <p:cNvPr id="400" name="CustomShape 34"/>
          <p:cNvSpPr/>
          <p:nvPr/>
        </p:nvSpPr>
        <p:spPr>
          <a:xfrm>
            <a:off x="7092360" y="3357000"/>
            <a:ext cx="1678680" cy="5169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00b0f0"/>
                </a:solidFill>
                <a:latin typeface="Arial"/>
              </a:rPr>
              <a:t> </a:t>
            </a:r>
            <a:r>
              <a:rPr lang="ru-RU" sz="2800">
                <a:solidFill>
                  <a:srgbClr val="000000"/>
                </a:solidFill>
                <a:latin typeface="Arial"/>
              </a:rPr>
              <a:t>+   </a:t>
            </a:r>
            <a:r>
              <a:rPr lang="ru-RU" sz="2800">
                <a:solidFill>
                  <a:srgbClr val="ffc000"/>
                </a:solidFill>
                <a:latin typeface="Arial"/>
              </a:rPr>
              <a:t>  </a:t>
            </a:r>
            <a:r>
              <a:rPr lang="ru-RU" sz="2800">
                <a:solidFill>
                  <a:srgbClr val="000000"/>
                </a:solidFill>
                <a:latin typeface="Arial"/>
              </a:rPr>
              <a:t>  =</a:t>
            </a:r>
            <a:endParaRPr/>
          </a:p>
        </p:txBody>
      </p:sp>
      <p:sp>
        <p:nvSpPr>
          <p:cNvPr id="401" name="CustomShape 35"/>
          <p:cNvSpPr/>
          <p:nvPr/>
        </p:nvSpPr>
        <p:spPr>
          <a:xfrm>
            <a:off x="6663600" y="3861000"/>
            <a:ext cx="477720" cy="51696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2800">
                <a:solidFill>
                  <a:srgbClr val="0070c0"/>
                </a:solidFill>
                <a:latin typeface="Arial"/>
              </a:rPr>
              <a:t>2</a:t>
            </a:r>
            <a:r>
              <a:rPr lang="ru-RU" sz="2800">
                <a:solidFill>
                  <a:srgbClr val="00b0f0"/>
                </a:solidFill>
                <a:latin typeface="Arial"/>
              </a:rPr>
              <a:t> </a:t>
            </a:r>
            <a:endParaRPr/>
          </a:p>
        </p:txBody>
      </p:sp>
      <p:sp>
        <p:nvSpPr>
          <p:cNvPr id="402" name="CustomShape 36"/>
          <p:cNvSpPr/>
          <p:nvPr/>
        </p:nvSpPr>
        <p:spPr>
          <a:xfrm>
            <a:off x="6683040" y="3337920"/>
            <a:ext cx="477720" cy="51696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2800">
                <a:solidFill>
                  <a:srgbClr val="0070c0"/>
                </a:solidFill>
                <a:latin typeface="Arial"/>
              </a:rPr>
              <a:t>2</a:t>
            </a:r>
            <a:r>
              <a:rPr lang="ru-RU" sz="2800">
                <a:solidFill>
                  <a:srgbClr val="00b0f0"/>
                </a:solidFill>
                <a:latin typeface="Arial"/>
              </a:rPr>
              <a:t> </a:t>
            </a:r>
            <a:endParaRPr/>
          </a:p>
        </p:txBody>
      </p:sp>
      <p:sp>
        <p:nvSpPr>
          <p:cNvPr id="403" name="CustomShape 37"/>
          <p:cNvSpPr/>
          <p:nvPr/>
        </p:nvSpPr>
        <p:spPr>
          <a:xfrm>
            <a:off x="6663600" y="2905920"/>
            <a:ext cx="477720" cy="51696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2800">
                <a:solidFill>
                  <a:srgbClr val="0070c0"/>
                </a:solidFill>
                <a:latin typeface="Arial"/>
              </a:rPr>
              <a:t>2</a:t>
            </a:r>
            <a:r>
              <a:rPr lang="ru-RU" sz="2800">
                <a:solidFill>
                  <a:srgbClr val="00b0f0"/>
                </a:solidFill>
                <a:latin typeface="Arial"/>
              </a:rPr>
              <a:t> </a:t>
            </a:r>
            <a:endParaRPr/>
          </a:p>
        </p:txBody>
      </p:sp>
      <p:sp>
        <p:nvSpPr>
          <p:cNvPr id="404" name="CustomShape 38"/>
          <p:cNvSpPr/>
          <p:nvPr/>
        </p:nvSpPr>
        <p:spPr>
          <a:xfrm>
            <a:off x="7671240" y="2905920"/>
            <a:ext cx="478080" cy="51696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2800">
                <a:solidFill>
                  <a:srgbClr val="ffc000"/>
                </a:solidFill>
                <a:latin typeface="Arial"/>
              </a:rPr>
              <a:t>2 </a:t>
            </a:r>
            <a:endParaRPr/>
          </a:p>
        </p:txBody>
      </p:sp>
      <p:sp>
        <p:nvSpPr>
          <p:cNvPr id="405" name="CustomShape 39"/>
          <p:cNvSpPr/>
          <p:nvPr/>
        </p:nvSpPr>
        <p:spPr>
          <a:xfrm>
            <a:off x="179640" y="44640"/>
            <a:ext cx="5688360" cy="5169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ff0000"/>
                </a:solidFill>
                <a:latin typeface="Times New Roman"/>
              </a:rPr>
              <a:t>Урок 40. Слагаемое, сумма</a:t>
            </a:r>
            <a:endParaRPr/>
          </a:p>
        </p:txBody>
      </p:sp>
      <p:sp>
        <p:nvSpPr>
          <p:cNvPr id="406" name="CustomShape 40"/>
          <p:cNvSpPr/>
          <p:nvPr/>
        </p:nvSpPr>
        <p:spPr>
          <a:xfrm>
            <a:off x="7103880" y="76680"/>
            <a:ext cx="1957680" cy="3952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2000">
                <a:solidFill>
                  <a:srgbClr val="7030a0"/>
                </a:solidFill>
                <a:latin typeface="Times New Roman"/>
              </a:rPr>
              <a:t>МАТЕМАТИКА</a:t>
            </a:r>
            <a:endParaRPr/>
          </a:p>
        </p:txBody>
      </p:sp>
    </p:spTree>
  </p:cSld>
  <p:timing>
    <p:tnLst>
      <p:par>
        <p:cTn dur="indefinite" id="327" nodeType="tmRoot" restart="never">
          <p:childTnLst>
            <p:seq>
              <p:cTn dur="indefinite" id="328" nodeType="mainSeq">
                <p:childTnLst>
                  <p:par>
                    <p:cTn fill="hold" id="329">
                      <p:stCondLst>
                        <p:cond delay="indefinite"/>
                      </p:stCondLst>
                      <p:childTnLst>
                        <p:par>
                          <p:cTn fill="hold" id="330">
                            <p:stCondLst>
                              <p:cond delay="0"/>
                            </p:stCondLst>
                            <p:childTnLst>
                              <p:par>
                                <p:cTn fill="hold" id="331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333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4">
                      <p:stCondLst>
                        <p:cond delay="indefinite"/>
                      </p:stCondLst>
                      <p:childTnLst>
                        <p:par>
                          <p:cTn fill="hold" id="335">
                            <p:stCondLst>
                              <p:cond delay="0"/>
                            </p:stCondLst>
                            <p:childTnLst>
                              <p:par>
                                <p:cTn fill="hold" id="336" nodeType="clickEffect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dur="1000" fill="hold" id="337"/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38" nodeType="withEffect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dur="1000" fill="hold" id="339"/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40" nodeType="withEffect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dur="1000" fill="hold" id="341"/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42" nodeType="withEffect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dur="1000" fill="hold" id="343"/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4">
                      <p:stCondLst>
                        <p:cond delay="indefinite"/>
                      </p:stCondLst>
                      <p:childTnLst>
                        <p:par>
                          <p:cTn fill="hold" id="345">
                            <p:stCondLst>
                              <p:cond delay="0"/>
                            </p:stCondLst>
                            <p:childTnLst>
                              <p:par>
                                <p:cTn fill="hold" id="346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348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9">
                      <p:stCondLst>
                        <p:cond delay="indefinite"/>
                      </p:stCondLst>
                      <p:childTnLst>
                        <p:par>
                          <p:cTn fill="hold" id="350">
                            <p:stCondLst>
                              <p:cond delay="0"/>
                            </p:stCondLst>
                            <p:childTnLst>
                              <p:par>
                                <p:cTn fill="hold" id="351" nodeType="clickEffect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dur="1000" fill="hold" id="352"/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3" nodeType="withEffect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dur="1000" fill="hold" id="354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5" nodeType="withEffect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dur="1000" fill="hold" id="356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7" nodeType="withEffect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dur="1000" fill="hold" id="358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9">
                      <p:stCondLst>
                        <p:cond delay="indefinite"/>
                      </p:stCondLst>
                      <p:childTnLst>
                        <p:par>
                          <p:cTn fill="hold" id="360">
                            <p:stCondLst>
                              <p:cond delay="0"/>
                            </p:stCondLst>
                            <p:childTnLst>
                              <p:par>
                                <p:cTn fill="hold" id="361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363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4">
                      <p:stCondLst>
                        <p:cond delay="indefinite"/>
                      </p:stCondLst>
                      <p:childTnLst>
                        <p:par>
                          <p:cTn fill="hold" id="365">
                            <p:stCondLst>
                              <p:cond delay="0"/>
                            </p:stCondLst>
                            <p:childTnLst>
                              <p:par>
                                <p:cTn fill="hold" id="366" nodeType="clickEffect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dur="1000" fill="hold" id="367"/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68" nodeType="withEffect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dur="1000" fill="hold" id="369"/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70" nodeType="withEffect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dur="1000" fill="hold" id="371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72" nodeType="withEffect" presetClass="emph" presetID="35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dur="1000" fill="hold" id="373"/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