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4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3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7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1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6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4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0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6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EAA28-988E-4577-B3A1-B05A89E8CD9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3086-DC78-40A4-B0CE-DB1DE1A16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5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62444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Викторианской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207963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реформ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49624" y="1109943"/>
            <a:ext cx="8511988" cy="16735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гражданского общества </a:t>
            </a:r>
          </a:p>
          <a:p>
            <a:pPr algn="ctr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правового государства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9820"/>
          <a:stretch/>
        </p:blipFill>
        <p:spPr>
          <a:xfrm>
            <a:off x="1264022" y="2978128"/>
            <a:ext cx="6723529" cy="347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0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207963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Колониальная политика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15154" y="1109943"/>
            <a:ext cx="8767482" cy="4902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Владения: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Сьера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Леоне, Золотой берег, Гамбия (1830 – е гг.)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1" y="1801906"/>
            <a:ext cx="3186937" cy="485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5058" r="2353" b="4117"/>
          <a:stretch/>
        </p:blipFill>
        <p:spPr>
          <a:xfrm>
            <a:off x="3705536" y="1801906"/>
            <a:ext cx="5277100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207963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Колониальная политика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1" y="1039898"/>
            <a:ext cx="3475813" cy="458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9" y="1039898"/>
            <a:ext cx="3435729" cy="458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023" y="5853943"/>
            <a:ext cx="8754034" cy="4902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Дэвид Ливингстон. Водопад Виктория на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р.Замбези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207963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Английские колонии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170"/>
            <a:ext cx="9144000" cy="4654296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1877" y="5675466"/>
            <a:ext cx="8754034" cy="7082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1876 год – королева Виктория провозглашена императрицей </a:t>
            </a:r>
          </a:p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Индии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94516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Лейбористская партия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1117" y="1008535"/>
            <a:ext cx="3092824" cy="524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1880 – 1890-е гг.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094" y="1889309"/>
            <a:ext cx="3092824" cy="531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кризис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0176" y="1889310"/>
            <a:ext cx="3092824" cy="53116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«Мастерской мира»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094" y="2680101"/>
            <a:ext cx="8278906" cy="4818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жизненного уровня неквалифицированных рабочих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 flipV="1">
            <a:off x="3798794" y="2033508"/>
            <a:ext cx="1667435" cy="51097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4094" y="4108057"/>
            <a:ext cx="3523130" cy="551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Стачки, забастовки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85147" y="3268545"/>
            <a:ext cx="255495" cy="732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29" y="3421547"/>
            <a:ext cx="2885515" cy="252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4346761" y="4245889"/>
            <a:ext cx="779930" cy="275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6188" y="6058547"/>
            <a:ext cx="8278906" cy="4818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Забастовка докеров в 1889 году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94516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441" y="978739"/>
            <a:ext cx="8278906" cy="3570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8-часовой рабочий день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441" y="1521110"/>
            <a:ext cx="8278906" cy="3480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 с 60 лет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441" y="2008279"/>
            <a:ext cx="8278906" cy="380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рабочих в парламент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" y="2583063"/>
            <a:ext cx="4412597" cy="3223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21" y="2583063"/>
            <a:ext cx="2592481" cy="25924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42097" y="5271247"/>
            <a:ext cx="3523130" cy="12236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Макдональд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лейбористской партии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440" y="5970494"/>
            <a:ext cx="4412597" cy="6723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1906 год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94516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Мятежный остров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2694" y="921123"/>
            <a:ext cx="7772400" cy="8538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 – фактически колония Англии. Борьба за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гормуль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самоуправление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76" y="1911309"/>
            <a:ext cx="2717618" cy="34076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73706" y="5351930"/>
            <a:ext cx="4370294" cy="12236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Чарлз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Парнелл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ирландской лейбористской буржуазии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2" y="1963271"/>
            <a:ext cx="2906561" cy="363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86297" y="5784730"/>
            <a:ext cx="4412597" cy="6723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Бойкот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94516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Викторианской эпохи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2694" y="921123"/>
            <a:ext cx="7772400" cy="8538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1901 год – смерть королевы Виктории.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22" y="2084291"/>
            <a:ext cx="3344956" cy="401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2084291"/>
            <a:ext cx="3240891" cy="401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82937" y="3634064"/>
            <a:ext cx="2137785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года царствования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965" y="295836"/>
            <a:ext cx="8458199" cy="62125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Расскажите о политическом устройстве Германской империи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факторы обеспечивали Германии быстрый экономический рост?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такое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пагерманизм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Шовинизм? Антисемитизм?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Расскажите о германских колониях?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62444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Викторианской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7210"/>
            <a:ext cx="7886700" cy="5896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Упадок «Мастерской мира»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1" y="995082"/>
            <a:ext cx="8444753" cy="5674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капитала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Устаревшее оборудование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дешевые немецкие товары на мировом рынке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Колониальное производство дешевле фермерского.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7210"/>
            <a:ext cx="7886700" cy="5896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Двухпартийная система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49" y="1089212"/>
            <a:ext cx="2638985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Тори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8202" y="1089212"/>
            <a:ext cx="2638985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Виги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49" y="2767851"/>
            <a:ext cx="2638985" cy="23353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 земельная аристократия, англиканская церковь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8201" y="2767851"/>
            <a:ext cx="2638985" cy="23353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 земледельцы, 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промышленная буржуазия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3843" y="5867396"/>
            <a:ext cx="5476314" cy="4930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33843" y="2111188"/>
            <a:ext cx="223557" cy="49754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90765" y="2136961"/>
            <a:ext cx="242047" cy="51211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057400" y="5262278"/>
            <a:ext cx="4975412" cy="36307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7210"/>
            <a:ext cx="7886700" cy="3640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4" y="708259"/>
            <a:ext cx="2635624" cy="35089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4204" y="4344176"/>
            <a:ext cx="2638985" cy="6170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консерваторов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 Дизраэли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25" y="708259"/>
            <a:ext cx="2638985" cy="3582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6326" y="4344176"/>
            <a:ext cx="2638985" cy="6170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либералов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Гладстон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3620" y="5694920"/>
            <a:ext cx="6116760" cy="6170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«Отцы реформ» 1860 – 1870-х годов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393576" y="5056094"/>
            <a:ext cx="672353" cy="54391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85011" y="5056094"/>
            <a:ext cx="672353" cy="54391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207963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реформа 1867 года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2362" y="1109943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Уничтожила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«гнилых местечек»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2362" y="2230624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Предоставила освободившиеся места </a:t>
            </a:r>
          </a:p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городам – Манчестеру, Лондону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02361" y="3351305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Уменьшался имущественный ценз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2361" y="4471986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избирателей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до 2,25 млн. </a:t>
            </a:r>
          </a:p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207963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1870 – х годов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2362" y="1109943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Узаконены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тред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юнионы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(судебная защита, право </a:t>
            </a:r>
          </a:p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стачек)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2362" y="2230624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Тайное голосование в парламент (богатые не влияют </a:t>
            </a:r>
          </a:p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выборы)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02361" y="3351305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реформа (бесплатные школы)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2361" y="4471986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54-часовая рабочая неделя, запрет на работников </a:t>
            </a:r>
          </a:p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10 лет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02360" y="5484997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самоуправления (122 округа с советом)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207963"/>
            <a:ext cx="7772400" cy="5988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избирательная реформа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2362" y="1109943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более 100 «гнилых местечек»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2362" y="2230624"/>
            <a:ext cx="7993063" cy="817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голоса домовладельцам и сельским работникам</a:t>
            </a:r>
          </a:p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(5,5 млн. человек = 13% населения)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090729-britain-twitter-hmed-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2" y="3493714"/>
            <a:ext cx="3865563" cy="239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Trial_of_Queen_Caroline_by_Sir_George_Hay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91" y="3493714"/>
            <a:ext cx="3514634" cy="239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310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Великобритания:  конец  Викторианской  эпохи</vt:lpstr>
      <vt:lpstr>1. Расскажите о политическом устройстве Германской империи 2. Какие факторы обеспечивали Германии быстрый экономический рост? 3. Что такое пагерманизм? Шовинизм? Антисемитизм? 4. Расскажите о германских колониях?  </vt:lpstr>
      <vt:lpstr>Великобритания:  конец  Викторианской  эпохи</vt:lpstr>
      <vt:lpstr>Упадок «Мастерской мира»</vt:lpstr>
      <vt:lpstr>Двухпартийная система</vt:lpstr>
      <vt:lpstr>Реформы </vt:lpstr>
      <vt:lpstr>Избирательная реформа 1867 года</vt:lpstr>
      <vt:lpstr>Реформы 1870 – х годов</vt:lpstr>
      <vt:lpstr>Третья избирательная реформа</vt:lpstr>
      <vt:lpstr>Итог реформ </vt:lpstr>
      <vt:lpstr>Колониальная политика </vt:lpstr>
      <vt:lpstr>Колониальная политика </vt:lpstr>
      <vt:lpstr>Английские колонии </vt:lpstr>
      <vt:lpstr>Лейбористская партия </vt:lpstr>
      <vt:lpstr>Требования: </vt:lpstr>
      <vt:lpstr>Мятежный остров </vt:lpstr>
      <vt:lpstr>Конец Викторианской эпохи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Великобритания:  конец  Викторианской  эпохи</dc:title>
  <dc:creator>Елена</dc:creator>
  <cp:lastModifiedBy>Елена</cp:lastModifiedBy>
  <cp:revision>14</cp:revision>
  <dcterms:created xsi:type="dcterms:W3CDTF">2015-11-13T12:10:02Z</dcterms:created>
  <dcterms:modified xsi:type="dcterms:W3CDTF">2015-11-13T14:34:02Z</dcterms:modified>
</cp:coreProperties>
</file>