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1" r:id="rId3"/>
    <p:sldMasterId id="2147483742" r:id="rId4"/>
    <p:sldMasterId id="2147483759" r:id="rId5"/>
  </p:sldMasterIdLst>
  <p:sldIdLst>
    <p:sldId id="267" r:id="rId6"/>
    <p:sldId id="355" r:id="rId7"/>
    <p:sldId id="343" r:id="rId8"/>
    <p:sldId id="344" r:id="rId9"/>
    <p:sldId id="345" r:id="rId10"/>
    <p:sldId id="346" r:id="rId11"/>
    <p:sldId id="347" r:id="rId12"/>
    <p:sldId id="315" r:id="rId13"/>
    <p:sldId id="271" r:id="rId14"/>
    <p:sldId id="270" r:id="rId15"/>
    <p:sldId id="272" r:id="rId16"/>
    <p:sldId id="273" r:id="rId17"/>
    <p:sldId id="348" r:id="rId18"/>
    <p:sldId id="349" r:id="rId19"/>
    <p:sldId id="350" r:id="rId20"/>
    <p:sldId id="351" r:id="rId21"/>
    <p:sldId id="352" r:id="rId22"/>
    <p:sldId id="354" r:id="rId23"/>
    <p:sldId id="353" r:id="rId24"/>
    <p:sldId id="35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54" y="-3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9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9" y="477738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3" y="432382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9" y="4529550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7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9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9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9" y="3244149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6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5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9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9" y="3244149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679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9" y="4983097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94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5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3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9" y="4983097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5527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9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9" y="4983097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70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69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8" y="62741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1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30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920" y="2129984"/>
            <a:ext cx="1036416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761" y="3885528"/>
            <a:ext cx="85344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31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26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840" y="4406877"/>
            <a:ext cx="1036224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840" y="2906225"/>
            <a:ext cx="1036224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626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31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8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4563" y="1939886"/>
            <a:ext cx="499776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6640" y="1939886"/>
            <a:ext cx="499776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3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563" y="275084"/>
            <a:ext cx="109728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560" y="1535206"/>
            <a:ext cx="53856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560" y="2174631"/>
            <a:ext cx="53856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923" y="1535206"/>
            <a:ext cx="538944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923" y="2174631"/>
            <a:ext cx="538944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22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59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333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560" y="273629"/>
            <a:ext cx="401088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365" y="273632"/>
            <a:ext cx="6816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560" y="1434402"/>
            <a:ext cx="401088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760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405" y="4800026"/>
            <a:ext cx="73152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405" y="612065"/>
            <a:ext cx="73152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405" y="5367444"/>
            <a:ext cx="73152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001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18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03360" y="635108"/>
            <a:ext cx="2601600" cy="562379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6645" y="635108"/>
            <a:ext cx="7622400" cy="56237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842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641" y="635109"/>
            <a:ext cx="104083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46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641" y="635109"/>
            <a:ext cx="104083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994563" y="1939886"/>
            <a:ext cx="4997760" cy="43190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6640" y="1939886"/>
            <a:ext cx="4997760" cy="4319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17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9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9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9" y="3244149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28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9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9" y="477738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" y="432382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9" y="4529550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71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31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999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9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9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9" y="3244149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824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9" y="787785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13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6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9" y="787785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9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20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130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9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9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22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9" y="4983097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651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9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9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9" y="3244149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9" y="787785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59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5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9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9" y="3244149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08497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9" y="4983097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97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5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3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9" y="4983097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982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9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9" y="4983097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43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638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8" y="62741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1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93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B229-86B0-4242-B4F7-8A49607D70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0DFFBA-09DA-4F81-A161-9CB473D49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19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B229-86B0-4242-B4F7-8A49607D70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FBA-09DA-4F81-A161-9CB473D49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60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B229-86B0-4242-B4F7-8A49607D70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0DFFBA-09DA-4F81-A161-9CB473D49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22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B229-86B0-4242-B4F7-8A49607D70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0DFFBA-09DA-4F81-A161-9CB473D49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4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6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9" y="787785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9090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B229-86B0-4242-B4F7-8A49607D70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0DFFBA-09DA-4F81-A161-9CB473D49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864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B229-86B0-4242-B4F7-8A49607D70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FBA-09DA-4F81-A161-9CB473D49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849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B229-86B0-4242-B4F7-8A49607D70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FBA-09DA-4F81-A161-9CB473D49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087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B229-86B0-4242-B4F7-8A49607D70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FBA-09DA-4F81-A161-9CB473D49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987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B229-86B0-4242-B4F7-8A49607D70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0DFFBA-09DA-4F81-A161-9CB473D49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908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B229-86B0-4242-B4F7-8A49607D70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0DFFBA-09DA-4F81-A161-9CB473D49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240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B229-86B0-4242-B4F7-8A49607D70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0DFFBA-09DA-4F81-A161-9CB473D49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5898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B229-86B0-4242-B4F7-8A49607D70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0DFFBA-09DA-4F81-A161-9CB473D49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703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B229-86B0-4242-B4F7-8A49607D70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0DFFBA-09DA-4F81-A161-9CB473D49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78633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B229-86B0-4242-B4F7-8A49607D70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0DFFBA-09DA-4F81-A161-9CB473D49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1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452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B229-86B0-4242-B4F7-8A49607D70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FBA-09DA-4F81-A161-9CB473D49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79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B229-86B0-4242-B4F7-8A49607D70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FBA-09DA-4F81-A161-9CB473D49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699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9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9" y="477738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" y="432382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9" y="4529550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422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31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162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9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9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9" y="3244149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089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9" y="787785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573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6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9" y="787785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756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454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578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9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9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2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785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9" y="4983097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762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9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9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9" y="3244149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37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5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9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9" y="3244149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74128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9" y="4983097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186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5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3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9" y="4983097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3408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9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9" y="4983097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7698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528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8" y="62741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1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1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9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9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2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A02E-C45D-447C-A182-4560CFCAD128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9" y="4983097"/>
            <a:ext cx="779767" cy="365125"/>
          </a:xfrm>
        </p:spPr>
        <p:txBody>
          <a:bodyPr/>
          <a:lstStyle/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8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31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6A02E-C45D-447C-A182-4560CFCAD128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9" y="613581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9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4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6641" y="635109"/>
            <a:ext cx="104083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4560" y="1939886"/>
            <a:ext cx="10179840" cy="431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00597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</a:defRPr>
      </a:lvl2pPr>
      <a:lvl3pPr algn="ctr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</a:defRPr>
      </a:lvl3pPr>
      <a:lvl4pPr algn="ctr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</a:defRPr>
      </a:lvl4pPr>
      <a:lvl5pPr algn="ctr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</a:defRPr>
      </a:lvl5pPr>
      <a:lvl6pPr marL="2280285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</a:defRPr>
      </a:lvl6pPr>
      <a:lvl7pPr marL="2694882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</a:defRPr>
      </a:lvl7pPr>
      <a:lvl8pPr marL="3109480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</a:defRPr>
      </a:lvl8pPr>
      <a:lvl9pPr marL="3524075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</a:defRPr>
      </a:lvl9pPr>
    </p:titleStyle>
    <p:bodyStyle>
      <a:lvl1pPr marL="310948" indent="-310948" algn="l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673720" indent="-259124" algn="l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333333"/>
          </a:solidFill>
          <a:latin typeface="+mn-lt"/>
        </a:defRPr>
      </a:lvl2pPr>
      <a:lvl3pPr marL="1036491" indent="-207299" algn="l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333333"/>
          </a:solidFill>
          <a:latin typeface="+mn-lt"/>
        </a:defRPr>
      </a:lvl3pPr>
      <a:lvl4pPr marL="1451090" indent="-207299" algn="l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333333"/>
          </a:solidFill>
          <a:latin typeface="+mn-lt"/>
        </a:defRPr>
      </a:lvl4pPr>
      <a:lvl5pPr marL="1865687" indent="-207299" algn="l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333333"/>
          </a:solidFill>
          <a:latin typeface="+mn-lt"/>
        </a:defRPr>
      </a:lvl5pPr>
      <a:lvl6pPr marL="2280285" indent="-207299" algn="l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333333"/>
          </a:solidFill>
          <a:latin typeface="+mn-lt"/>
        </a:defRPr>
      </a:lvl6pPr>
      <a:lvl7pPr marL="2694882" indent="-207299" algn="l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333333"/>
          </a:solidFill>
          <a:latin typeface="+mn-lt"/>
        </a:defRPr>
      </a:lvl7pPr>
      <a:lvl8pPr marL="3109480" indent="-207299" algn="l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333333"/>
          </a:solidFill>
          <a:latin typeface="+mn-lt"/>
        </a:defRPr>
      </a:lvl8pPr>
      <a:lvl9pPr marL="3524075" indent="-207299" algn="l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333333"/>
          </a:solidFill>
          <a:latin typeface="+mn-lt"/>
        </a:defRPr>
      </a:lvl9pPr>
    </p:bodyStyle>
    <p:otherStyle>
      <a:defPPr>
        <a:defRPr lang="ru-RU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31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9" y="613581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9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3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DA4B229-86B0-4242-B4F7-8A49607D70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3E0DFFBA-09DA-4F81-A161-9CB473D4994A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31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6A02E-C45D-447C-A182-4560CFCAD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9" y="613581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9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72E567-8738-45F5-A8CC-F26FC9B8A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8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Урок литературного слушания</a:t>
            </a:r>
          </a:p>
          <a:p>
            <a:pPr marL="0" indent="0">
              <a:buNone/>
            </a:pPr>
            <a:endParaRPr lang="ru-RU" sz="4000" b="1" dirty="0"/>
          </a:p>
          <a:p>
            <a:pPr marL="0" indent="0" algn="r">
              <a:buNone/>
            </a:pPr>
            <a:endParaRPr lang="ru-RU" sz="1600" b="1" dirty="0" smtClean="0"/>
          </a:p>
          <a:p>
            <a:pPr marL="0" indent="0" algn="r">
              <a:buNone/>
            </a:pPr>
            <a:endParaRPr lang="ru-RU" sz="1600" b="1" dirty="0"/>
          </a:p>
          <a:p>
            <a:pPr marL="0" indent="0" algn="r">
              <a:buNone/>
            </a:pPr>
            <a:endParaRPr lang="ru-RU" sz="1600" b="1" dirty="0" smtClean="0"/>
          </a:p>
          <a:p>
            <a:pPr marL="0" indent="0" algn="r">
              <a:buNone/>
            </a:pP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2163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6641" y="635109"/>
            <a:ext cx="10408320" cy="573180"/>
          </a:xfrm>
        </p:spPr>
        <p:txBody>
          <a:bodyPr/>
          <a:lstStyle/>
          <a:p>
            <a:pPr eaLnBrk="1"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Жанры произведения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32800" y="1404148"/>
            <a:ext cx="1094400" cy="78344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endParaRPr lang="ru-RU" altLang="ru-RU" smtClean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198720" y="1600009"/>
            <a:ext cx="2722560" cy="5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10" tIns="41455" rIns="82910" bIns="41455">
            <a:spAutoFit/>
          </a:bodyPr>
          <a:lstStyle/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сказка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958081" y="2645558"/>
            <a:ext cx="1568640" cy="587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2910" tIns="41455" rIns="82910" bIns="41455"/>
          <a:lstStyle/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135367" y="2645558"/>
            <a:ext cx="2960640" cy="5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10" tIns="41455" rIns="82910" bIns="41455">
            <a:spAutoFit/>
          </a:bodyPr>
          <a:lstStyle/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рассказ</a:t>
            </a:r>
          </a:p>
        </p:txBody>
      </p:sp>
      <p:sp>
        <p:nvSpPr>
          <p:cNvPr id="9223" name="AutoShape 8"/>
          <p:cNvSpPr>
            <a:spLocks noChangeArrowheads="1"/>
          </p:cNvSpPr>
          <p:nvPr/>
        </p:nvSpPr>
        <p:spPr bwMode="auto">
          <a:xfrm>
            <a:off x="1132803" y="3560054"/>
            <a:ext cx="1219200" cy="718636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2910" tIns="41455" rIns="82910" bIns="41455"/>
          <a:lstStyle/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135361" y="3804890"/>
            <a:ext cx="5485440" cy="59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10" tIns="41455" rIns="82910" bIns="41455">
            <a:spAutoFit/>
          </a:bodyPr>
          <a:lstStyle/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стихотворение</a:t>
            </a: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869760" y="4801466"/>
            <a:ext cx="1741440" cy="325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2910" tIns="41455" rIns="82910" bIns="41455"/>
          <a:lstStyle/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221763" y="4735235"/>
            <a:ext cx="4007040" cy="59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10" tIns="41455" rIns="82910" bIns="41455">
            <a:spAutoFit/>
          </a:bodyPr>
          <a:lstStyle/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пословица</a:t>
            </a:r>
          </a:p>
        </p:txBody>
      </p:sp>
      <p:sp>
        <p:nvSpPr>
          <p:cNvPr id="9227" name="AutoShape 12"/>
          <p:cNvSpPr>
            <a:spLocks noChangeArrowheads="1"/>
          </p:cNvSpPr>
          <p:nvPr/>
        </p:nvSpPr>
        <p:spPr bwMode="auto">
          <a:xfrm>
            <a:off x="1044480" y="5453853"/>
            <a:ext cx="1655040" cy="783442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2910" tIns="41455" rIns="82910" bIns="41455"/>
          <a:lstStyle/>
          <a:p>
            <a:pPr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200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221763" y="5715961"/>
            <a:ext cx="3484800" cy="5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10" tIns="41455" rIns="82910" bIns="41455">
            <a:spAutoFit/>
          </a:bodyPr>
          <a:lstStyle/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загадка</a:t>
            </a:r>
          </a:p>
        </p:txBody>
      </p:sp>
    </p:spTree>
    <p:extLst>
      <p:ext uri="{BB962C8B-B14F-4D97-AF65-F5344CB8AC3E}">
        <p14:creationId xmlns:p14="http://schemas.microsoft.com/office/powerpoint/2010/main" val="17134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/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3310080" y="750330"/>
            <a:ext cx="5137920" cy="54221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2910" tIns="41455" rIns="82910" bIns="41455"/>
          <a:lstStyle/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 bwMode="auto">
          <a:xfrm>
            <a:off x="4505326" y="2047874"/>
            <a:ext cx="2895600" cy="2143126"/>
          </a:xfrm>
          <a:prstGeom prst="triangle">
            <a:avLst>
              <a:gd name="adj" fmla="val 5038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     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82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dirty="0" smtClean="0"/>
              <a:t>Тема ( о ком или о чём говорится в произведении)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67" y="1939886"/>
            <a:ext cx="10625280" cy="4319013"/>
          </a:xfrm>
        </p:spPr>
        <p:txBody>
          <a:bodyPr/>
          <a:lstStyle/>
          <a:p>
            <a:pPr eaLnBrk="1">
              <a:defRPr/>
            </a:pPr>
            <a:r>
              <a:rPr lang="ru-RU" altLang="ru-RU" sz="4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 Родине – </a:t>
            </a:r>
            <a:r>
              <a:rPr lang="ru-RU" alt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красный</a:t>
            </a:r>
            <a:r>
              <a:rPr lang="ru-RU" altLang="ru-RU" sz="4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eaLnBrk="1">
              <a:defRPr/>
            </a:pPr>
            <a:r>
              <a:rPr lang="ru-RU" altLang="ru-RU" sz="4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 природе – </a:t>
            </a:r>
            <a:r>
              <a:rPr lang="ru-RU" altLang="ru-RU" sz="4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зеленый</a:t>
            </a:r>
            <a:r>
              <a:rPr lang="ru-RU" altLang="ru-RU" sz="4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eaLnBrk="1">
              <a:defRPr/>
            </a:pPr>
            <a:r>
              <a:rPr lang="ru-RU" altLang="ru-RU" sz="4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 детях – </a:t>
            </a:r>
            <a:r>
              <a:rPr lang="ru-RU" altLang="ru-RU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жёлтый</a:t>
            </a:r>
            <a:r>
              <a:rPr lang="ru-RU" altLang="ru-RU" sz="4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eaLnBrk="1">
              <a:defRPr/>
            </a:pPr>
            <a:r>
              <a:rPr lang="ru-RU" altLang="ru-RU" sz="4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 животных – </a:t>
            </a:r>
            <a:r>
              <a:rPr lang="ru-RU" altLang="ru-RU" sz="4400" b="1" i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коричневый</a:t>
            </a:r>
            <a:r>
              <a:rPr lang="ru-RU" altLang="ru-RU" sz="4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eaLnBrk="1">
              <a:defRPr/>
            </a:pPr>
            <a:r>
              <a:rPr lang="ru-RU" altLang="ru-RU" sz="4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 волшебстве и приключениях – </a:t>
            </a:r>
            <a:r>
              <a:rPr lang="ru-RU" altLang="ru-RU" sz="44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синий</a:t>
            </a:r>
            <a:r>
              <a:rPr lang="ru-RU" altLang="ru-RU" sz="4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71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/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3310080" y="750330"/>
            <a:ext cx="5137920" cy="54221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2910" tIns="41455" rIns="82910" bIns="41455"/>
          <a:lstStyle/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 bwMode="auto">
          <a:xfrm>
            <a:off x="4505326" y="2047874"/>
            <a:ext cx="2895600" cy="2143126"/>
          </a:xfrm>
          <a:prstGeom prst="triangle">
            <a:avLst>
              <a:gd name="adj" fmla="val 50380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     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03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лег\Desktop\slide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38125"/>
            <a:ext cx="95059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21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/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3310080" y="750330"/>
            <a:ext cx="5137920" cy="54221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2910" tIns="41455" rIns="82910" bIns="41455"/>
          <a:lstStyle/>
          <a:p>
            <a:pPr lvl="0"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4000" b="1" i="1" dirty="0" smtClean="0">
                <a:solidFill>
                  <a:srgbClr val="000000"/>
                </a:solidFill>
              </a:rPr>
              <a:t>Трутнева</a:t>
            </a:r>
            <a:endParaRPr lang="ru-RU" altLang="ru-RU" sz="4000" b="1" i="1" dirty="0">
              <a:solidFill>
                <a:srgbClr val="000000"/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 bwMode="auto">
          <a:xfrm>
            <a:off x="4505326" y="2047874"/>
            <a:ext cx="2895600" cy="2143126"/>
          </a:xfrm>
          <a:prstGeom prst="triangle">
            <a:avLst>
              <a:gd name="adj" fmla="val 50380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     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06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/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3310080" y="750330"/>
            <a:ext cx="5137920" cy="54221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2910" tIns="41455" rIns="82910" bIns="41455"/>
          <a:lstStyle/>
          <a:p>
            <a:pPr lvl="0"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4000" b="1" i="1" dirty="0" smtClean="0">
                <a:solidFill>
                  <a:srgbClr val="000000"/>
                </a:solidFill>
              </a:rPr>
              <a:t>Трутнева</a:t>
            </a:r>
          </a:p>
          <a:p>
            <a:pPr lvl="0"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4000" b="1" i="1" dirty="0">
              <a:solidFill>
                <a:srgbClr val="000000"/>
              </a:solidFill>
            </a:endParaRPr>
          </a:p>
          <a:p>
            <a:pPr lvl="0"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4000" b="1" i="1" dirty="0" smtClean="0">
              <a:solidFill>
                <a:srgbClr val="000000"/>
              </a:solidFill>
            </a:endParaRPr>
          </a:p>
          <a:p>
            <a:pPr lvl="0"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4000" b="1" i="1" dirty="0">
              <a:solidFill>
                <a:srgbClr val="000000"/>
              </a:solidFill>
            </a:endParaRPr>
          </a:p>
          <a:p>
            <a:pPr lvl="0"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4000" b="1" i="1" dirty="0" smtClean="0">
              <a:solidFill>
                <a:srgbClr val="000000"/>
              </a:solidFill>
            </a:endParaRPr>
          </a:p>
          <a:p>
            <a:pPr lvl="0"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4000" b="1" i="1" dirty="0">
              <a:solidFill>
                <a:srgbClr val="000000"/>
              </a:solidFill>
            </a:endParaRPr>
          </a:p>
          <a:p>
            <a:pPr lvl="0"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4000" b="1" i="1" dirty="0" smtClean="0">
              <a:solidFill>
                <a:srgbClr val="000000"/>
              </a:solidFill>
            </a:endParaRPr>
          </a:p>
          <a:p>
            <a:pPr lvl="0"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3600" b="1" i="1" dirty="0" smtClean="0">
              <a:solidFill>
                <a:srgbClr val="000000"/>
              </a:solidFill>
            </a:endParaRPr>
          </a:p>
          <a:p>
            <a:pPr lvl="0"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i="1" dirty="0">
                <a:solidFill>
                  <a:srgbClr val="000000"/>
                </a:solidFill>
              </a:rPr>
              <a:t> </a:t>
            </a:r>
            <a:r>
              <a:rPr lang="ru-RU" altLang="ru-RU" sz="3600" b="1" i="1" dirty="0" smtClean="0">
                <a:solidFill>
                  <a:srgbClr val="000000"/>
                </a:solidFill>
              </a:rPr>
              <a:t>Когда это бывает?</a:t>
            </a:r>
            <a:endParaRPr lang="ru-RU" altLang="ru-RU" sz="3600" b="1" i="1" dirty="0">
              <a:solidFill>
                <a:srgbClr val="000000"/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 bwMode="auto">
          <a:xfrm>
            <a:off x="4505326" y="2047874"/>
            <a:ext cx="2895600" cy="2143126"/>
          </a:xfrm>
          <a:prstGeom prst="triangle">
            <a:avLst>
              <a:gd name="adj" fmla="val 50380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     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24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лег\Desktop\Отсканировано 31.01.2018 22-05_0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55378" r="15704" b="2520"/>
          <a:stretch/>
        </p:blipFill>
        <p:spPr bwMode="auto">
          <a:xfrm rot="10800000">
            <a:off x="2400299" y="104771"/>
            <a:ext cx="9505947" cy="66770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315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Олег\Desktop\Отсканировано 31.01.2018 22-05_0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41375" r="15357" b="44370"/>
          <a:stretch/>
        </p:blipFill>
        <p:spPr bwMode="auto">
          <a:xfrm rot="10800000">
            <a:off x="2171699" y="923923"/>
            <a:ext cx="9515476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282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/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3310080" y="750330"/>
            <a:ext cx="5137920" cy="54221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2910" tIns="41455" rIns="82910" bIns="41455"/>
          <a:lstStyle/>
          <a:p>
            <a:pPr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4000" b="1" i="1" dirty="0" smtClean="0">
                <a:solidFill>
                  <a:srgbClr val="000000"/>
                </a:solidFill>
              </a:rPr>
              <a:t>Трутнева</a:t>
            </a:r>
          </a:p>
          <a:p>
            <a:pPr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4000" b="1" i="1" dirty="0">
              <a:solidFill>
                <a:srgbClr val="000000"/>
              </a:solidFill>
            </a:endParaRPr>
          </a:p>
          <a:p>
            <a:pPr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4000" b="1" i="1" dirty="0" smtClean="0">
              <a:solidFill>
                <a:srgbClr val="000000"/>
              </a:solidFill>
            </a:endParaRPr>
          </a:p>
          <a:p>
            <a:pPr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4000" b="1" i="1" dirty="0">
              <a:solidFill>
                <a:srgbClr val="000000"/>
              </a:solidFill>
            </a:endParaRPr>
          </a:p>
          <a:p>
            <a:pPr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4000" b="1" i="1" dirty="0" smtClean="0">
              <a:solidFill>
                <a:srgbClr val="000000"/>
              </a:solidFill>
            </a:endParaRPr>
          </a:p>
          <a:p>
            <a:pPr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4000" b="1" i="1" dirty="0">
              <a:solidFill>
                <a:srgbClr val="000000"/>
              </a:solidFill>
            </a:endParaRPr>
          </a:p>
          <a:p>
            <a:pPr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4000" b="1" i="1" dirty="0" smtClean="0">
              <a:solidFill>
                <a:srgbClr val="000000"/>
              </a:solidFill>
            </a:endParaRPr>
          </a:p>
          <a:p>
            <a:pPr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3600" b="1" i="1" dirty="0" smtClean="0">
              <a:solidFill>
                <a:srgbClr val="000000"/>
              </a:solidFill>
            </a:endParaRPr>
          </a:p>
          <a:p>
            <a:pPr algn="ctr"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i="1" dirty="0">
                <a:solidFill>
                  <a:srgbClr val="000000"/>
                </a:solidFill>
              </a:rPr>
              <a:t> </a:t>
            </a:r>
            <a:r>
              <a:rPr lang="ru-RU" altLang="ru-RU" sz="3600" b="1" i="1" dirty="0" smtClean="0">
                <a:solidFill>
                  <a:srgbClr val="000000"/>
                </a:solidFill>
              </a:rPr>
              <a:t>Когда это бывает?</a:t>
            </a:r>
            <a:endParaRPr lang="ru-RU" altLang="ru-RU" sz="3600" b="1" i="1" dirty="0">
              <a:solidFill>
                <a:srgbClr val="000000"/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 bwMode="auto">
          <a:xfrm>
            <a:off x="4505326" y="2047874"/>
            <a:ext cx="2895600" cy="2143126"/>
          </a:xfrm>
          <a:prstGeom prst="triangle">
            <a:avLst>
              <a:gd name="adj" fmla="val 50380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 smtClean="0">
                <a:solidFill>
                  <a:srgbClr val="000000"/>
                </a:solidFill>
              </a:rPr>
              <a:t>       </a:t>
            </a:r>
            <a:r>
              <a:rPr lang="ru-RU" sz="5400" dirty="0" smtClean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02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Олег\Desktop\Отсканировано 31.01.2018 22-05_0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32786" r="16888" b="58624"/>
          <a:stretch/>
        </p:blipFill>
        <p:spPr bwMode="auto">
          <a:xfrm rot="10800000">
            <a:off x="2409825" y="142874"/>
            <a:ext cx="9115424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ег\Desktop\261682913_w0_h0_5107_lito_01_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733550"/>
            <a:ext cx="9525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224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Спасибо за урок!</a:t>
            </a:r>
            <a:endParaRPr lang="ru-RU" sz="4000" b="1" dirty="0"/>
          </a:p>
          <a:p>
            <a:pPr marL="0" indent="0" algn="r">
              <a:buNone/>
            </a:pPr>
            <a:endParaRPr lang="ru-RU" sz="1600" b="1" dirty="0" smtClean="0"/>
          </a:p>
          <a:p>
            <a:pPr marL="0" indent="0" algn="r">
              <a:buNone/>
            </a:pPr>
            <a:endParaRPr lang="ru-RU" sz="1600" b="1" dirty="0"/>
          </a:p>
          <a:p>
            <a:pPr marL="0" indent="0" algn="r">
              <a:buNone/>
            </a:pPr>
            <a:endParaRPr lang="ru-RU" sz="1600" b="1" dirty="0" smtClean="0"/>
          </a:p>
          <a:p>
            <a:pPr marL="0" indent="0" algn="r">
              <a:buNone/>
            </a:pP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4054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ег\Desktop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00025"/>
            <a:ext cx="9277350" cy="66579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ег\Desktop\stihi_pro_priro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4" y="2291134"/>
            <a:ext cx="8010525" cy="453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0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ег\Desktop\Отсканировано 31.01.2018 21-45_000 — копия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35386" r="11307" b="35235"/>
          <a:stretch/>
        </p:blipFill>
        <p:spPr bwMode="auto">
          <a:xfrm>
            <a:off x="2019300" y="1"/>
            <a:ext cx="10172700" cy="68746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2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ег\Desktop\Отсканировано 31.01.2018 21-45_000 — копия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2" t="65374" r="9545" b="7040"/>
          <a:stretch/>
        </p:blipFill>
        <p:spPr bwMode="auto">
          <a:xfrm>
            <a:off x="2009774" y="0"/>
            <a:ext cx="10182226" cy="68579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16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ег\Desktop\Отсканировано 31.01.2018 21-48_0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79182" r="9164" b="2062"/>
          <a:stretch/>
        </p:blipFill>
        <p:spPr bwMode="auto">
          <a:xfrm rot="10800000">
            <a:off x="1933574" y="-3"/>
            <a:ext cx="10258423" cy="68580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23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лег\Desktop\Отсканировано 31.01.2018 21-48_0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56135" r="8763" b="19411"/>
          <a:stretch/>
        </p:blipFill>
        <p:spPr bwMode="auto">
          <a:xfrm rot="10800000">
            <a:off x="1990724" y="-1"/>
            <a:ext cx="10201275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71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Олег\Desktop\kf_dz17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4" y="390525"/>
            <a:ext cx="11020425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dirty="0" smtClean="0"/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3310080" y="750330"/>
            <a:ext cx="5137920" cy="54221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2910" tIns="41455" rIns="82910" bIns="41455"/>
          <a:lstStyle/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4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254</TotalTime>
  <Words>78</Words>
  <Application>Microsoft Office PowerPoint</Application>
  <PresentationFormat>Произвольный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Легкий дым</vt:lpstr>
      <vt:lpstr>3_Оформление по умолчанию</vt:lpstr>
      <vt:lpstr>1_Легкий дым</vt:lpstr>
      <vt:lpstr>4_Легкий дым</vt:lpstr>
      <vt:lpstr>2_Легкий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Жанры произведения</vt:lpstr>
      <vt:lpstr>Презентация PowerPoint</vt:lpstr>
      <vt:lpstr>Тема ( о ком или о чём говорится в произведении)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Олег</cp:lastModifiedBy>
  <cp:revision>134</cp:revision>
  <dcterms:created xsi:type="dcterms:W3CDTF">2016-09-25T11:53:08Z</dcterms:created>
  <dcterms:modified xsi:type="dcterms:W3CDTF">2018-02-26T10:20:53Z</dcterms:modified>
</cp:coreProperties>
</file>