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4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7" r:id="rId2"/>
    <p:sldMasterId id="2147483691" r:id="rId3"/>
    <p:sldMasterId id="2147483742" r:id="rId4"/>
    <p:sldMasterId id="2147483759" r:id="rId5"/>
  </p:sldMasterIdLst>
  <p:sldIdLst>
    <p:sldId id="267" r:id="rId6"/>
    <p:sldId id="355" r:id="rId7"/>
    <p:sldId id="343" r:id="rId8"/>
    <p:sldId id="344" r:id="rId9"/>
    <p:sldId id="345" r:id="rId10"/>
    <p:sldId id="346" r:id="rId11"/>
    <p:sldId id="347" r:id="rId12"/>
    <p:sldId id="315" r:id="rId13"/>
    <p:sldId id="271" r:id="rId14"/>
    <p:sldId id="270" r:id="rId15"/>
    <p:sldId id="272" r:id="rId16"/>
    <p:sldId id="273" r:id="rId17"/>
    <p:sldId id="348" r:id="rId18"/>
    <p:sldId id="349" r:id="rId19"/>
    <p:sldId id="350" r:id="rId20"/>
    <p:sldId id="351" r:id="rId21"/>
    <p:sldId id="352" r:id="rId22"/>
    <p:sldId id="354" r:id="rId23"/>
    <p:sldId id="353" r:id="rId24"/>
    <p:sldId id="357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-754" y="-3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9" y="2514601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9" y="477738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A02E-C45D-447C-A182-4560CFCAD128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3" y="432382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9" y="4529550"/>
            <a:ext cx="779767" cy="365125"/>
          </a:xfrm>
        </p:spPr>
        <p:txBody>
          <a:bodyPr/>
          <a:lstStyle/>
          <a:p>
            <a:fld id="{C272E567-8738-45F5-A8CC-F26FC9B8A4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273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9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9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A02E-C45D-447C-A182-4560CFCAD128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3178178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9" y="3244149"/>
            <a:ext cx="779767" cy="365125"/>
          </a:xfrm>
        </p:spPr>
        <p:txBody>
          <a:bodyPr/>
          <a:lstStyle/>
          <a:p>
            <a:fld id="{C272E567-8738-45F5-A8CC-F26FC9B8A4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5368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55" y="609600"/>
            <a:ext cx="839392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3" y="3505200"/>
            <a:ext cx="753655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9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A02E-C45D-447C-A182-4560CFCAD128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8" y="3178178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9" y="3244149"/>
            <a:ext cx="779767" cy="365125"/>
          </a:xfrm>
        </p:spPr>
        <p:txBody>
          <a:bodyPr/>
          <a:lstStyle/>
          <a:p>
            <a:fld id="{C272E567-8738-45F5-A8CC-F26FC9B8A45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567952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3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A02E-C45D-447C-A182-4560CFCAD128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491173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9" y="4983097"/>
            <a:ext cx="779767" cy="365125"/>
          </a:xfrm>
        </p:spPr>
        <p:txBody>
          <a:bodyPr/>
          <a:lstStyle/>
          <a:p>
            <a:fld id="{C272E567-8738-45F5-A8CC-F26FC9B8A4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83942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55" y="609600"/>
            <a:ext cx="839392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A02E-C45D-447C-A182-4560CFCAD128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8" y="491173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9" y="4983097"/>
            <a:ext cx="779767" cy="365125"/>
          </a:xfrm>
        </p:spPr>
        <p:txBody>
          <a:bodyPr/>
          <a:lstStyle/>
          <a:p>
            <a:fld id="{C272E567-8738-45F5-A8CC-F26FC9B8A45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155278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9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A02E-C45D-447C-A182-4560CFCAD128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491173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9" y="4983097"/>
            <a:ext cx="779767" cy="365125"/>
          </a:xfrm>
        </p:spPr>
        <p:txBody>
          <a:bodyPr/>
          <a:lstStyle/>
          <a:p>
            <a:fld id="{C272E567-8738-45F5-A8CC-F26FC9B8A4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67705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A02E-C45D-447C-A182-4560CFCAD128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8" y="714379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2E567-8738-45F5-A8CC-F26FC9B8A4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3691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8" y="62741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1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A02E-C45D-447C-A182-4560CFCAD128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8" y="714379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2E567-8738-45F5-A8CC-F26FC9B8A4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40308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3920" y="2129984"/>
            <a:ext cx="10364160" cy="14703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9761" y="3885528"/>
            <a:ext cx="8534400" cy="1752664"/>
          </a:xfrm>
        </p:spPr>
        <p:txBody>
          <a:bodyPr/>
          <a:lstStyle>
            <a:lvl1pPr marL="0" indent="0" algn="ctr">
              <a:buNone/>
              <a:defRPr/>
            </a:lvl1pPr>
            <a:lvl2pPr marL="414597" indent="0" algn="ctr">
              <a:buNone/>
              <a:defRPr/>
            </a:lvl2pPr>
            <a:lvl3pPr marL="829194" indent="0" algn="ctr">
              <a:buNone/>
              <a:defRPr/>
            </a:lvl3pPr>
            <a:lvl4pPr marL="1243791" indent="0" algn="ctr">
              <a:buNone/>
              <a:defRPr/>
            </a:lvl4pPr>
            <a:lvl5pPr marL="1658388" indent="0" algn="ctr">
              <a:buNone/>
              <a:defRPr/>
            </a:lvl5pPr>
            <a:lvl6pPr marL="2072986" indent="0" algn="ctr">
              <a:buNone/>
              <a:defRPr/>
            </a:lvl6pPr>
            <a:lvl7pPr marL="2487583" indent="0" algn="ctr">
              <a:buNone/>
              <a:defRPr/>
            </a:lvl7pPr>
            <a:lvl8pPr marL="2902180" indent="0" algn="ctr">
              <a:buNone/>
              <a:defRPr/>
            </a:lvl8pPr>
            <a:lvl9pPr marL="3316777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13314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04266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840" y="4406877"/>
            <a:ext cx="10362240" cy="1362383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840" y="2906225"/>
            <a:ext cx="10362240" cy="1500638"/>
          </a:xfrm>
        </p:spPr>
        <p:txBody>
          <a:bodyPr anchor="b"/>
          <a:lstStyle>
            <a:lvl1pPr marL="0" indent="0">
              <a:buNone/>
              <a:defRPr sz="1800"/>
            </a:lvl1pPr>
            <a:lvl2pPr marL="414597" indent="0">
              <a:buNone/>
              <a:defRPr sz="1600"/>
            </a:lvl2pPr>
            <a:lvl3pPr marL="829194" indent="0">
              <a:buNone/>
              <a:defRPr sz="1500"/>
            </a:lvl3pPr>
            <a:lvl4pPr marL="1243791" indent="0">
              <a:buNone/>
              <a:defRPr sz="1300"/>
            </a:lvl4pPr>
            <a:lvl5pPr marL="1658388" indent="0">
              <a:buNone/>
              <a:defRPr sz="1300"/>
            </a:lvl5pPr>
            <a:lvl6pPr marL="2072986" indent="0">
              <a:buNone/>
              <a:defRPr sz="1300"/>
            </a:lvl6pPr>
            <a:lvl7pPr marL="2487583" indent="0">
              <a:buNone/>
              <a:defRPr sz="1300"/>
            </a:lvl7pPr>
            <a:lvl8pPr marL="2902180" indent="0">
              <a:buNone/>
              <a:defRPr sz="1300"/>
            </a:lvl8pPr>
            <a:lvl9pPr marL="3316777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7626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31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A02E-C45D-447C-A182-4560CFCAD128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8" y="714379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2E567-8738-45F5-A8CC-F26FC9B8A4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0280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94563" y="1939886"/>
            <a:ext cx="4997760" cy="4319013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6640" y="1939886"/>
            <a:ext cx="4997760" cy="4319013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6237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0563" y="275084"/>
            <a:ext cx="10972800" cy="1142039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0560" y="1535206"/>
            <a:ext cx="538560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597" indent="0">
              <a:buNone/>
              <a:defRPr sz="1800" b="1"/>
            </a:lvl2pPr>
            <a:lvl3pPr marL="829194" indent="0">
              <a:buNone/>
              <a:defRPr sz="1600" b="1"/>
            </a:lvl3pPr>
            <a:lvl4pPr marL="1243791" indent="0">
              <a:buNone/>
              <a:defRPr sz="1500" b="1"/>
            </a:lvl4pPr>
            <a:lvl5pPr marL="1658388" indent="0">
              <a:buNone/>
              <a:defRPr sz="1500" b="1"/>
            </a:lvl5pPr>
            <a:lvl6pPr marL="2072986" indent="0">
              <a:buNone/>
              <a:defRPr sz="1500" b="1"/>
            </a:lvl6pPr>
            <a:lvl7pPr marL="2487583" indent="0">
              <a:buNone/>
              <a:defRPr sz="1500" b="1"/>
            </a:lvl7pPr>
            <a:lvl8pPr marL="2902180" indent="0">
              <a:buNone/>
              <a:defRPr sz="1500" b="1"/>
            </a:lvl8pPr>
            <a:lvl9pPr marL="3316777" indent="0">
              <a:buNone/>
              <a:defRPr sz="15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0560" y="2174631"/>
            <a:ext cx="538560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923" y="1535206"/>
            <a:ext cx="538944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597" indent="0">
              <a:buNone/>
              <a:defRPr sz="1800" b="1"/>
            </a:lvl2pPr>
            <a:lvl3pPr marL="829194" indent="0">
              <a:buNone/>
              <a:defRPr sz="1600" b="1"/>
            </a:lvl3pPr>
            <a:lvl4pPr marL="1243791" indent="0">
              <a:buNone/>
              <a:defRPr sz="1500" b="1"/>
            </a:lvl4pPr>
            <a:lvl5pPr marL="1658388" indent="0">
              <a:buNone/>
              <a:defRPr sz="1500" b="1"/>
            </a:lvl5pPr>
            <a:lvl6pPr marL="2072986" indent="0">
              <a:buNone/>
              <a:defRPr sz="1500" b="1"/>
            </a:lvl6pPr>
            <a:lvl7pPr marL="2487583" indent="0">
              <a:buNone/>
              <a:defRPr sz="1500" b="1"/>
            </a:lvl7pPr>
            <a:lvl8pPr marL="2902180" indent="0">
              <a:buNone/>
              <a:defRPr sz="1500" b="1"/>
            </a:lvl8pPr>
            <a:lvl9pPr marL="3316777" indent="0">
              <a:buNone/>
              <a:defRPr sz="15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923" y="2174631"/>
            <a:ext cx="538944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49220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2599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73337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0560" y="273629"/>
            <a:ext cx="4010880" cy="1160762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7365" y="273632"/>
            <a:ext cx="6816000" cy="585277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0560" y="1434402"/>
            <a:ext cx="4010880" cy="4692013"/>
          </a:xfrm>
        </p:spPr>
        <p:txBody>
          <a:bodyPr/>
          <a:lstStyle>
            <a:lvl1pPr marL="0" indent="0">
              <a:buNone/>
              <a:defRPr sz="1300"/>
            </a:lvl1pPr>
            <a:lvl2pPr marL="414597" indent="0">
              <a:buNone/>
              <a:defRPr sz="1100"/>
            </a:lvl2pPr>
            <a:lvl3pPr marL="829194" indent="0">
              <a:buNone/>
              <a:defRPr sz="900"/>
            </a:lvl3pPr>
            <a:lvl4pPr marL="1243791" indent="0">
              <a:buNone/>
              <a:defRPr sz="800"/>
            </a:lvl4pPr>
            <a:lvl5pPr marL="1658388" indent="0">
              <a:buNone/>
              <a:defRPr sz="800"/>
            </a:lvl5pPr>
            <a:lvl6pPr marL="2072986" indent="0">
              <a:buNone/>
              <a:defRPr sz="800"/>
            </a:lvl6pPr>
            <a:lvl7pPr marL="2487583" indent="0">
              <a:buNone/>
              <a:defRPr sz="800"/>
            </a:lvl7pPr>
            <a:lvl8pPr marL="2902180" indent="0">
              <a:buNone/>
              <a:defRPr sz="800"/>
            </a:lvl8pPr>
            <a:lvl9pPr marL="3316777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97605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0405" y="4800026"/>
            <a:ext cx="7315200" cy="56742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90405" y="612065"/>
            <a:ext cx="7315200" cy="4115952"/>
          </a:xfrm>
        </p:spPr>
        <p:txBody>
          <a:bodyPr/>
          <a:lstStyle>
            <a:lvl1pPr marL="0" indent="0">
              <a:buNone/>
              <a:defRPr sz="2900"/>
            </a:lvl1pPr>
            <a:lvl2pPr marL="414597" indent="0">
              <a:buNone/>
              <a:defRPr sz="2500"/>
            </a:lvl2pPr>
            <a:lvl3pPr marL="829194" indent="0">
              <a:buNone/>
              <a:defRPr sz="2200"/>
            </a:lvl3pPr>
            <a:lvl4pPr marL="1243791" indent="0">
              <a:buNone/>
              <a:defRPr sz="1800"/>
            </a:lvl4pPr>
            <a:lvl5pPr marL="1658388" indent="0">
              <a:buNone/>
              <a:defRPr sz="1800"/>
            </a:lvl5pPr>
            <a:lvl6pPr marL="2072986" indent="0">
              <a:buNone/>
              <a:defRPr sz="1800"/>
            </a:lvl6pPr>
            <a:lvl7pPr marL="2487583" indent="0">
              <a:buNone/>
              <a:defRPr sz="1800"/>
            </a:lvl7pPr>
            <a:lvl8pPr marL="2902180" indent="0">
              <a:buNone/>
              <a:defRPr sz="1800"/>
            </a:lvl8pPr>
            <a:lvl9pPr marL="3316777" indent="0">
              <a:buNone/>
              <a:defRPr sz="18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90405" y="5367444"/>
            <a:ext cx="7315200" cy="805044"/>
          </a:xfrm>
        </p:spPr>
        <p:txBody>
          <a:bodyPr/>
          <a:lstStyle>
            <a:lvl1pPr marL="0" indent="0">
              <a:buNone/>
              <a:defRPr sz="1300"/>
            </a:lvl1pPr>
            <a:lvl2pPr marL="414597" indent="0">
              <a:buNone/>
              <a:defRPr sz="1100"/>
            </a:lvl2pPr>
            <a:lvl3pPr marL="829194" indent="0">
              <a:buNone/>
              <a:defRPr sz="900"/>
            </a:lvl3pPr>
            <a:lvl4pPr marL="1243791" indent="0">
              <a:buNone/>
              <a:defRPr sz="800"/>
            </a:lvl4pPr>
            <a:lvl5pPr marL="1658388" indent="0">
              <a:buNone/>
              <a:defRPr sz="800"/>
            </a:lvl5pPr>
            <a:lvl6pPr marL="2072986" indent="0">
              <a:buNone/>
              <a:defRPr sz="800"/>
            </a:lvl6pPr>
            <a:lvl7pPr marL="2487583" indent="0">
              <a:buNone/>
              <a:defRPr sz="800"/>
            </a:lvl7pPr>
            <a:lvl8pPr marL="2902180" indent="0">
              <a:buNone/>
              <a:defRPr sz="800"/>
            </a:lvl8pPr>
            <a:lvl9pPr marL="3316777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90018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191854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03360" y="635108"/>
            <a:ext cx="2601600" cy="562379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96645" y="635108"/>
            <a:ext cx="7622400" cy="56237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8427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6641" y="635109"/>
            <a:ext cx="10408320" cy="114348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64468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Заголовок, картинк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6641" y="635109"/>
            <a:ext cx="10408320" cy="114348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артинка 2"/>
          <p:cNvSpPr>
            <a:spLocks noGrp="1"/>
          </p:cNvSpPr>
          <p:nvPr>
            <p:ph type="clipArt" sz="half" idx="1"/>
          </p:nvPr>
        </p:nvSpPr>
        <p:spPr>
          <a:xfrm>
            <a:off x="994563" y="1939886"/>
            <a:ext cx="4997760" cy="431901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76640" y="1939886"/>
            <a:ext cx="4997760" cy="43190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171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9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9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A02E-C45D-447C-A182-4560CFCAD128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3178178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9" y="3244149"/>
            <a:ext cx="779767" cy="365125"/>
          </a:xfrm>
        </p:spPr>
        <p:txBody>
          <a:bodyPr/>
          <a:lstStyle/>
          <a:p>
            <a:fld id="{C272E567-8738-45F5-A8CC-F26FC9B8A4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10282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9" y="2514601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9" y="477738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A02E-C45D-447C-A182-4560CFCAD12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3" y="432382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9" y="4529550"/>
            <a:ext cx="779767" cy="365125"/>
          </a:xfrm>
        </p:spPr>
        <p:txBody>
          <a:bodyPr/>
          <a:lstStyle/>
          <a:p>
            <a:fld id="{C272E567-8738-45F5-A8CC-F26FC9B8A4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827186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31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A02E-C45D-447C-A182-4560CFCAD12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8" y="714379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2E567-8738-45F5-A8CC-F26FC9B8A4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9996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9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9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A02E-C45D-447C-A182-4560CFCAD12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3178178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9" y="3244149"/>
            <a:ext cx="779767" cy="365125"/>
          </a:xfrm>
        </p:spPr>
        <p:txBody>
          <a:bodyPr/>
          <a:lstStyle/>
          <a:p>
            <a:fld id="{C272E567-8738-45F5-A8CC-F26FC9B8A4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18241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A02E-C45D-447C-A182-4560CFCAD12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8" y="714379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9" y="787785"/>
            <a:ext cx="779767" cy="365125"/>
          </a:xfrm>
        </p:spPr>
        <p:txBody>
          <a:bodyPr/>
          <a:lstStyle/>
          <a:p>
            <a:fld id="{C272E567-8738-45F5-A8CC-F26FC9B8A4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001393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5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36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5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A02E-C45D-447C-A182-4560CFCAD12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8" y="714379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9" y="787785"/>
            <a:ext cx="779767" cy="365125"/>
          </a:xfrm>
        </p:spPr>
        <p:txBody>
          <a:bodyPr/>
          <a:lstStyle/>
          <a:p>
            <a:fld id="{C272E567-8738-45F5-A8CC-F26FC9B8A4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941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A02E-C45D-447C-A182-4560CFCAD12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8" y="714379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2E567-8738-45F5-A8CC-F26FC9B8A4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042044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A02E-C45D-447C-A182-4560CFCAD12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8" y="714379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2E567-8738-45F5-A8CC-F26FC9B8A4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13071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9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9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9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A02E-C45D-447C-A182-4560CFCAD12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714379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2E567-8738-45F5-A8CC-F26FC9B8A4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8722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A02E-C45D-447C-A182-4560CFCAD12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491173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9" y="4983097"/>
            <a:ext cx="779767" cy="365125"/>
          </a:xfrm>
        </p:spPr>
        <p:txBody>
          <a:bodyPr/>
          <a:lstStyle/>
          <a:p>
            <a:fld id="{C272E567-8738-45F5-A8CC-F26FC9B8A4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65171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9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9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A02E-C45D-447C-A182-4560CFCAD12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3178178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9" y="3244149"/>
            <a:ext cx="779767" cy="365125"/>
          </a:xfrm>
        </p:spPr>
        <p:txBody>
          <a:bodyPr/>
          <a:lstStyle/>
          <a:p>
            <a:fld id="{C272E567-8738-45F5-A8CC-F26FC9B8A4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64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A02E-C45D-447C-A182-4560CFCAD128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8" y="714379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9" y="787785"/>
            <a:ext cx="779767" cy="365125"/>
          </a:xfrm>
        </p:spPr>
        <p:txBody>
          <a:bodyPr/>
          <a:lstStyle/>
          <a:p>
            <a:fld id="{C272E567-8738-45F5-A8CC-F26FC9B8A4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05988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55" y="609600"/>
            <a:ext cx="839392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3" y="3505200"/>
            <a:ext cx="753655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9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A02E-C45D-447C-A182-4560CFCAD12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8" y="3178178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9" y="3244149"/>
            <a:ext cx="779767" cy="365125"/>
          </a:xfrm>
        </p:spPr>
        <p:txBody>
          <a:bodyPr/>
          <a:lstStyle/>
          <a:p>
            <a:fld id="{C272E567-8738-45F5-A8CC-F26FC9B8A45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8084970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3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A02E-C45D-447C-A182-4560CFCAD12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491173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9" y="4983097"/>
            <a:ext cx="779767" cy="365125"/>
          </a:xfrm>
        </p:spPr>
        <p:txBody>
          <a:bodyPr/>
          <a:lstStyle/>
          <a:p>
            <a:fld id="{C272E567-8738-45F5-A8CC-F26FC9B8A4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4972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55" y="609600"/>
            <a:ext cx="839392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A02E-C45D-447C-A182-4560CFCAD12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8" y="491173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9" y="4983097"/>
            <a:ext cx="779767" cy="365125"/>
          </a:xfrm>
        </p:spPr>
        <p:txBody>
          <a:bodyPr/>
          <a:lstStyle/>
          <a:p>
            <a:fld id="{C272E567-8738-45F5-A8CC-F26FC9B8A45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4598292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9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A02E-C45D-447C-A182-4560CFCAD12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491173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9" y="4983097"/>
            <a:ext cx="779767" cy="365125"/>
          </a:xfrm>
        </p:spPr>
        <p:txBody>
          <a:bodyPr/>
          <a:lstStyle/>
          <a:p>
            <a:fld id="{C272E567-8738-45F5-A8CC-F26FC9B8A4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274377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A02E-C45D-447C-A182-4560CFCAD12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8" y="714379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2E567-8738-45F5-A8CC-F26FC9B8A4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256387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8" y="62741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1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A02E-C45D-447C-A182-4560CFCAD12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8" y="714379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2E567-8738-45F5-A8CC-F26FC9B8A4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29330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4B229-86B0-4242-B4F7-8A49607D70D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E0DFFBA-09DA-4F81-A161-9CB473D499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231929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4B229-86B0-4242-B4F7-8A49607D70D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DFFBA-09DA-4F81-A161-9CB473D499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8609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4B229-86B0-4242-B4F7-8A49607D70D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E0DFFBA-09DA-4F81-A161-9CB473D499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36228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4B229-86B0-4242-B4F7-8A49607D70D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E0DFFBA-09DA-4F81-A161-9CB473D499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7348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5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36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5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A02E-C45D-447C-A182-4560CFCAD128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8" y="714379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9" y="787785"/>
            <a:ext cx="779767" cy="365125"/>
          </a:xfrm>
        </p:spPr>
        <p:txBody>
          <a:bodyPr/>
          <a:lstStyle/>
          <a:p>
            <a:fld id="{C272E567-8738-45F5-A8CC-F26FC9B8A4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090902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4B229-86B0-4242-B4F7-8A49607D70D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E0DFFBA-09DA-4F81-A161-9CB473D499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086440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4B229-86B0-4242-B4F7-8A49607D70D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DFFBA-09DA-4F81-A161-9CB473D499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178498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4B229-86B0-4242-B4F7-8A49607D70D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DFFBA-09DA-4F81-A161-9CB473D499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208726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4B229-86B0-4242-B4F7-8A49607D70D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DFFBA-09DA-4F81-A161-9CB473D499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009876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4B229-86B0-4242-B4F7-8A49607D70D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E0DFFBA-09DA-4F81-A161-9CB473D499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559087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4B229-86B0-4242-B4F7-8A49607D70D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E0DFFBA-09DA-4F81-A161-9CB473D499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82409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4B229-86B0-4242-B4F7-8A49607D70D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E0DFFBA-09DA-4F81-A161-9CB473D499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9589837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4B229-86B0-4242-B4F7-8A49607D70D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E0DFFBA-09DA-4F81-A161-9CB473D499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34703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4B229-86B0-4242-B4F7-8A49607D70D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E0DFFBA-09DA-4F81-A161-9CB473D499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0786337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4B229-86B0-4242-B4F7-8A49607D70D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E0DFFBA-09DA-4F81-A161-9CB473D499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416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A02E-C45D-447C-A182-4560CFCAD128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8" y="714379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2E567-8738-45F5-A8CC-F26FC9B8A4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84523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4B229-86B0-4242-B4F7-8A49607D70D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DFFBA-09DA-4F81-A161-9CB473D499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687942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4B229-86B0-4242-B4F7-8A49607D70D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DFFBA-09DA-4F81-A161-9CB473D499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816993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9" y="2514601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9" y="477738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A02E-C45D-447C-A182-4560CFCAD12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3" y="432382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9" y="4529550"/>
            <a:ext cx="779767" cy="365125"/>
          </a:xfrm>
        </p:spPr>
        <p:txBody>
          <a:bodyPr/>
          <a:lstStyle/>
          <a:p>
            <a:fld id="{C272E567-8738-45F5-A8CC-F26FC9B8A4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544229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31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A02E-C45D-447C-A182-4560CFCAD12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8" y="714379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2E567-8738-45F5-A8CC-F26FC9B8A4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101624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9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9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A02E-C45D-447C-A182-4560CFCAD12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3178178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9" y="3244149"/>
            <a:ext cx="779767" cy="365125"/>
          </a:xfrm>
        </p:spPr>
        <p:txBody>
          <a:bodyPr/>
          <a:lstStyle/>
          <a:p>
            <a:fld id="{C272E567-8738-45F5-A8CC-F26FC9B8A4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410890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A02E-C45D-447C-A182-4560CFCAD12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8" y="714379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9" y="787785"/>
            <a:ext cx="779767" cy="365125"/>
          </a:xfrm>
        </p:spPr>
        <p:txBody>
          <a:bodyPr/>
          <a:lstStyle/>
          <a:p>
            <a:fld id="{C272E567-8738-45F5-A8CC-F26FC9B8A4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745739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5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36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5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A02E-C45D-447C-A182-4560CFCAD12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8" y="714379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9" y="787785"/>
            <a:ext cx="779767" cy="365125"/>
          </a:xfrm>
        </p:spPr>
        <p:txBody>
          <a:bodyPr/>
          <a:lstStyle/>
          <a:p>
            <a:fld id="{C272E567-8738-45F5-A8CC-F26FC9B8A4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357561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A02E-C45D-447C-A182-4560CFCAD12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8" y="714379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2E567-8738-45F5-A8CC-F26FC9B8A4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974548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A02E-C45D-447C-A182-4560CFCAD12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8" y="714379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2E567-8738-45F5-A8CC-F26FC9B8A4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95786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9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9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9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A02E-C45D-447C-A182-4560CFCAD12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714379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2E567-8738-45F5-A8CC-F26FC9B8A4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327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A02E-C45D-447C-A182-4560CFCAD128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8" y="714379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2E567-8738-45F5-A8CC-F26FC9B8A4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687859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A02E-C45D-447C-A182-4560CFCAD12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491173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9" y="4983097"/>
            <a:ext cx="779767" cy="365125"/>
          </a:xfrm>
        </p:spPr>
        <p:txBody>
          <a:bodyPr/>
          <a:lstStyle/>
          <a:p>
            <a:fld id="{C272E567-8738-45F5-A8CC-F26FC9B8A4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977623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9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9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A02E-C45D-447C-A182-4560CFCAD12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3178178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9" y="3244149"/>
            <a:ext cx="779767" cy="365125"/>
          </a:xfrm>
        </p:spPr>
        <p:txBody>
          <a:bodyPr/>
          <a:lstStyle/>
          <a:p>
            <a:fld id="{C272E567-8738-45F5-A8CC-F26FC9B8A4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45376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55" y="609600"/>
            <a:ext cx="839392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3" y="3505200"/>
            <a:ext cx="753655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9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A02E-C45D-447C-A182-4560CFCAD12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8" y="3178178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9" y="3244149"/>
            <a:ext cx="779767" cy="365125"/>
          </a:xfrm>
        </p:spPr>
        <p:txBody>
          <a:bodyPr/>
          <a:lstStyle/>
          <a:p>
            <a:fld id="{C272E567-8738-45F5-A8CC-F26FC9B8A45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5741281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3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A02E-C45D-447C-A182-4560CFCAD12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491173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9" y="4983097"/>
            <a:ext cx="779767" cy="365125"/>
          </a:xfrm>
        </p:spPr>
        <p:txBody>
          <a:bodyPr/>
          <a:lstStyle/>
          <a:p>
            <a:fld id="{C272E567-8738-45F5-A8CC-F26FC9B8A4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531865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55" y="609600"/>
            <a:ext cx="839392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A02E-C45D-447C-A182-4560CFCAD12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8" y="491173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9" y="4983097"/>
            <a:ext cx="779767" cy="365125"/>
          </a:xfrm>
        </p:spPr>
        <p:txBody>
          <a:bodyPr/>
          <a:lstStyle/>
          <a:p>
            <a:fld id="{C272E567-8738-45F5-A8CC-F26FC9B8A45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7134083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9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A02E-C45D-447C-A182-4560CFCAD12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491173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9" y="4983097"/>
            <a:ext cx="779767" cy="365125"/>
          </a:xfrm>
        </p:spPr>
        <p:txBody>
          <a:bodyPr/>
          <a:lstStyle/>
          <a:p>
            <a:fld id="{C272E567-8738-45F5-A8CC-F26FC9B8A4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576983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A02E-C45D-447C-A182-4560CFCAD12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8" y="714379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2E567-8738-45F5-A8CC-F26FC9B8A4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295280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8" y="62741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1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A02E-C45D-447C-A182-4560CFCAD12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8" y="714379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2E567-8738-45F5-A8CC-F26FC9B8A4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417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9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9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9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A02E-C45D-447C-A182-4560CFCAD128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714379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2E567-8738-45F5-A8CC-F26FC9B8A4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1727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A02E-C45D-447C-A182-4560CFCAD128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491173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9" y="4983097"/>
            <a:ext cx="779767" cy="365125"/>
          </a:xfrm>
        </p:spPr>
        <p:txBody>
          <a:bodyPr/>
          <a:lstStyle/>
          <a:p>
            <a:fld id="{C272E567-8738-45F5-A8CC-F26FC9B8A4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386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45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61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73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63.xml"/><Relationship Id="rId16" Type="http://schemas.openxmlformats.org/officeDocument/2006/relationships/slideLayout" Target="../slideLayouts/slideLayout77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Relationship Id="rId14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3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5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31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3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76A02E-C45D-447C-A182-4560CFCAD128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9" y="613581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9" y="787785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272E567-8738-45F5-A8CC-F26FC9B8A4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948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96641" y="635109"/>
            <a:ext cx="10408320" cy="1143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щелкните мышью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4560" y="1939886"/>
            <a:ext cx="10179840" cy="431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5595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щелкните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Четвертый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  <a:p>
            <a:pPr lvl="4"/>
            <a:r>
              <a:rPr lang="en-GB" altLang="ru-RU" smtClean="0"/>
              <a:t>Восьмой уровень структуры</a:t>
            </a:r>
          </a:p>
          <a:p>
            <a:pPr lvl="4"/>
            <a:r>
              <a:rPr lang="en-GB" altLang="ru-RU" smtClean="0"/>
              <a:t>Девятый уровень структуры</a:t>
            </a:r>
          </a:p>
        </p:txBody>
      </p:sp>
    </p:spTree>
    <p:extLst>
      <p:ext uri="{BB962C8B-B14F-4D97-AF65-F5344CB8AC3E}">
        <p14:creationId xmlns:p14="http://schemas.microsoft.com/office/powerpoint/2010/main" val="3005972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</p:sldLayoutIdLst>
  <p:txStyles>
    <p:titleStyle>
      <a:lvl1pPr algn="ctr" defTabSz="407399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 i="1">
          <a:solidFill>
            <a:srgbClr val="99284C"/>
          </a:solidFill>
          <a:latin typeface="+mj-lt"/>
          <a:ea typeface="+mj-ea"/>
          <a:cs typeface="+mj-cs"/>
        </a:defRPr>
      </a:lvl1pPr>
      <a:lvl2pPr algn="ctr" defTabSz="407399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 i="1">
          <a:solidFill>
            <a:srgbClr val="99284C"/>
          </a:solidFill>
          <a:latin typeface="Arial" charset="0"/>
        </a:defRPr>
      </a:lvl2pPr>
      <a:lvl3pPr algn="ctr" defTabSz="407399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 i="1">
          <a:solidFill>
            <a:srgbClr val="99284C"/>
          </a:solidFill>
          <a:latin typeface="Arial" charset="0"/>
        </a:defRPr>
      </a:lvl3pPr>
      <a:lvl4pPr algn="ctr" defTabSz="407399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 i="1">
          <a:solidFill>
            <a:srgbClr val="99284C"/>
          </a:solidFill>
          <a:latin typeface="Arial" charset="0"/>
        </a:defRPr>
      </a:lvl4pPr>
      <a:lvl5pPr algn="ctr" defTabSz="407399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 i="1">
          <a:solidFill>
            <a:srgbClr val="99284C"/>
          </a:solidFill>
          <a:latin typeface="Arial" charset="0"/>
        </a:defRPr>
      </a:lvl5pPr>
      <a:lvl6pPr marL="2280285" indent="-207299" algn="ctr" defTabSz="407399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 i="1">
          <a:solidFill>
            <a:srgbClr val="99284C"/>
          </a:solidFill>
          <a:latin typeface="Arial" charset="0"/>
        </a:defRPr>
      </a:lvl6pPr>
      <a:lvl7pPr marL="2694882" indent="-207299" algn="ctr" defTabSz="407399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 i="1">
          <a:solidFill>
            <a:srgbClr val="99284C"/>
          </a:solidFill>
          <a:latin typeface="Arial" charset="0"/>
        </a:defRPr>
      </a:lvl7pPr>
      <a:lvl8pPr marL="3109480" indent="-207299" algn="ctr" defTabSz="407399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 i="1">
          <a:solidFill>
            <a:srgbClr val="99284C"/>
          </a:solidFill>
          <a:latin typeface="Arial" charset="0"/>
        </a:defRPr>
      </a:lvl8pPr>
      <a:lvl9pPr marL="3524075" indent="-207299" algn="ctr" defTabSz="407399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 b="1" i="1">
          <a:solidFill>
            <a:srgbClr val="99284C"/>
          </a:solidFill>
          <a:latin typeface="Arial" charset="0"/>
        </a:defRPr>
      </a:lvl9pPr>
    </p:titleStyle>
    <p:bodyStyle>
      <a:lvl1pPr marL="310948" indent="-310948" algn="l" defTabSz="407399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900">
          <a:solidFill>
            <a:srgbClr val="333333"/>
          </a:solidFill>
          <a:latin typeface="+mn-lt"/>
          <a:ea typeface="+mn-ea"/>
          <a:cs typeface="+mn-cs"/>
        </a:defRPr>
      </a:lvl1pPr>
      <a:lvl2pPr marL="673720" indent="-259124" algn="l" defTabSz="407399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500">
          <a:solidFill>
            <a:srgbClr val="333333"/>
          </a:solidFill>
          <a:latin typeface="+mn-lt"/>
        </a:defRPr>
      </a:lvl2pPr>
      <a:lvl3pPr marL="1036491" indent="-207299" algn="l" defTabSz="407399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200">
          <a:solidFill>
            <a:srgbClr val="333333"/>
          </a:solidFill>
          <a:latin typeface="+mn-lt"/>
        </a:defRPr>
      </a:lvl3pPr>
      <a:lvl4pPr marL="1451090" indent="-207299" algn="l" defTabSz="407399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1800">
          <a:solidFill>
            <a:srgbClr val="333333"/>
          </a:solidFill>
          <a:latin typeface="+mn-lt"/>
        </a:defRPr>
      </a:lvl4pPr>
      <a:lvl5pPr marL="1865687" indent="-207299" algn="l" defTabSz="407399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1800">
          <a:solidFill>
            <a:srgbClr val="333333"/>
          </a:solidFill>
          <a:latin typeface="+mn-lt"/>
        </a:defRPr>
      </a:lvl5pPr>
      <a:lvl6pPr marL="2280285" indent="-207299" algn="l" defTabSz="407399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1800">
          <a:solidFill>
            <a:srgbClr val="333333"/>
          </a:solidFill>
          <a:latin typeface="+mn-lt"/>
        </a:defRPr>
      </a:lvl6pPr>
      <a:lvl7pPr marL="2694882" indent="-207299" algn="l" defTabSz="407399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1800">
          <a:solidFill>
            <a:srgbClr val="333333"/>
          </a:solidFill>
          <a:latin typeface="+mn-lt"/>
        </a:defRPr>
      </a:lvl7pPr>
      <a:lvl8pPr marL="3109480" indent="-207299" algn="l" defTabSz="407399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1800">
          <a:solidFill>
            <a:srgbClr val="333333"/>
          </a:solidFill>
          <a:latin typeface="+mn-lt"/>
        </a:defRPr>
      </a:lvl8pPr>
      <a:lvl9pPr marL="3524075" indent="-207299" algn="l" defTabSz="407399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1800">
          <a:solidFill>
            <a:srgbClr val="333333"/>
          </a:solidFill>
          <a:latin typeface="+mn-lt"/>
        </a:defRPr>
      </a:lvl9pPr>
    </p:bodyStyle>
    <p:otherStyle>
      <a:defPPr>
        <a:defRPr lang="ru-RU"/>
      </a:defPPr>
      <a:lvl1pPr marL="0" algn="l" defTabSz="82919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597" algn="l" defTabSz="82919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9194" algn="l" defTabSz="82919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3791" algn="l" defTabSz="82919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8388" algn="l" defTabSz="82919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2986" algn="l" defTabSz="82919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7583" algn="l" defTabSz="82919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2180" algn="l" defTabSz="82919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6777" algn="l" defTabSz="82919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3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5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31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3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76A02E-C45D-447C-A182-4560CFCAD12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9" y="613581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9" y="787785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272E567-8738-45F5-A8CC-F26FC9B8A4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435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5DA4B229-86B0-4242-B4F7-8A49607D70D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26.02.2018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defTabSz="457200"/>
            <a:fld id="{3E0DFFBA-09DA-4F81-A161-9CB473D4994A}" type="slidenum">
              <a:rPr lang="ru-RU" smtClean="0"/>
              <a:pPr defTabSz="45720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456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3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5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31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3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76A02E-C45D-447C-A182-4560CFCAD12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9" y="613581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9" y="787785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272E567-8738-45F5-A8CC-F26FC9B8A4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183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b="1" dirty="0" smtClean="0">
                <a:solidFill>
                  <a:schemeClr val="accent6">
                    <a:lumMod val="50000"/>
                  </a:schemeClr>
                </a:solidFill>
              </a:rPr>
              <a:t>Урок литературного слушания</a:t>
            </a:r>
          </a:p>
          <a:p>
            <a:pPr marL="0" indent="0">
              <a:buNone/>
            </a:pPr>
            <a:endParaRPr lang="ru-RU" sz="4000" b="1" dirty="0"/>
          </a:p>
          <a:p>
            <a:pPr marL="0" indent="0" algn="r">
              <a:buNone/>
            </a:pPr>
            <a:endParaRPr lang="ru-RU" sz="1600" b="1" dirty="0" smtClean="0"/>
          </a:p>
          <a:p>
            <a:pPr marL="0" indent="0" algn="r">
              <a:buNone/>
            </a:pPr>
            <a:endParaRPr lang="ru-RU" sz="1600" b="1" dirty="0"/>
          </a:p>
          <a:p>
            <a:pPr marL="0" indent="0" algn="r">
              <a:buNone/>
            </a:pPr>
            <a:endParaRPr lang="ru-RU" sz="1600" b="1" dirty="0" smtClean="0"/>
          </a:p>
          <a:p>
            <a:pPr marL="0" indent="0" algn="r">
              <a:buNone/>
            </a:pPr>
            <a:r>
              <a:rPr lang="ru-RU" sz="1600" b="1" dirty="0" smtClean="0"/>
              <a:t>.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3216333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896641" y="635109"/>
            <a:ext cx="10408320" cy="573180"/>
          </a:xfrm>
        </p:spPr>
        <p:txBody>
          <a:bodyPr/>
          <a:lstStyle/>
          <a:p>
            <a:pPr eaLnBrk="1">
              <a:defRPr/>
            </a:pPr>
            <a:r>
              <a:rPr lang="ru-RU" altLang="ru-RU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Жанры произведения</a:t>
            </a:r>
          </a:p>
        </p:txBody>
      </p:sp>
      <p:sp>
        <p:nvSpPr>
          <p:cNvPr id="9219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132800" y="1404148"/>
            <a:ext cx="1094400" cy="783442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  <a:round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eaLnBrk="1"/>
            <a:endParaRPr lang="ru-RU" altLang="ru-RU" smtClean="0"/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3198720" y="1600009"/>
            <a:ext cx="2722560" cy="59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10" tIns="41455" rIns="82910" bIns="41455">
            <a:spAutoFit/>
          </a:bodyPr>
          <a:lstStyle/>
          <a:p>
            <a:pPr defTabSz="407357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r>
              <a:rPr lang="ru-RU" altLang="ru-RU" sz="3600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сказка</a:t>
            </a:r>
          </a:p>
        </p:txBody>
      </p:sp>
      <p:sp>
        <p:nvSpPr>
          <p:cNvPr id="9221" name="Rectangle 6"/>
          <p:cNvSpPr>
            <a:spLocks noChangeArrowheads="1"/>
          </p:cNvSpPr>
          <p:nvPr/>
        </p:nvSpPr>
        <p:spPr bwMode="auto">
          <a:xfrm>
            <a:off x="958081" y="2645558"/>
            <a:ext cx="1568640" cy="58758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82910" tIns="41455" rIns="82910" bIns="41455"/>
          <a:lstStyle/>
          <a:p>
            <a:pPr defTabSz="407357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3135367" y="2645558"/>
            <a:ext cx="2960640" cy="59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10" tIns="41455" rIns="82910" bIns="41455">
            <a:spAutoFit/>
          </a:bodyPr>
          <a:lstStyle/>
          <a:p>
            <a:pPr defTabSz="407357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r>
              <a:rPr lang="ru-RU" altLang="ru-RU" sz="3600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рассказ</a:t>
            </a:r>
          </a:p>
        </p:txBody>
      </p:sp>
      <p:sp>
        <p:nvSpPr>
          <p:cNvPr id="9223" name="AutoShape 8"/>
          <p:cNvSpPr>
            <a:spLocks noChangeArrowheads="1"/>
          </p:cNvSpPr>
          <p:nvPr/>
        </p:nvSpPr>
        <p:spPr bwMode="auto">
          <a:xfrm>
            <a:off x="1132803" y="3560054"/>
            <a:ext cx="1219200" cy="718636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82910" tIns="41455" rIns="82910" bIns="41455"/>
          <a:lstStyle/>
          <a:p>
            <a:pPr defTabSz="407357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3135361" y="3804890"/>
            <a:ext cx="5485440" cy="59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10" tIns="41455" rIns="82910" bIns="41455">
            <a:spAutoFit/>
          </a:bodyPr>
          <a:lstStyle/>
          <a:p>
            <a:pPr defTabSz="407357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r>
              <a:rPr lang="ru-RU" altLang="ru-RU" sz="3600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стихотворение</a:t>
            </a:r>
          </a:p>
        </p:txBody>
      </p:sp>
      <p:sp>
        <p:nvSpPr>
          <p:cNvPr id="9225" name="Rectangle 10"/>
          <p:cNvSpPr>
            <a:spLocks noChangeArrowheads="1"/>
          </p:cNvSpPr>
          <p:nvPr/>
        </p:nvSpPr>
        <p:spPr bwMode="auto">
          <a:xfrm>
            <a:off x="869760" y="4801466"/>
            <a:ext cx="1741440" cy="32547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82910" tIns="41455" rIns="82910" bIns="41455"/>
          <a:lstStyle/>
          <a:p>
            <a:pPr defTabSz="407357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20491" name="Text Box 11"/>
          <p:cNvSpPr txBox="1">
            <a:spLocks noChangeArrowheads="1"/>
          </p:cNvSpPr>
          <p:nvPr/>
        </p:nvSpPr>
        <p:spPr bwMode="auto">
          <a:xfrm>
            <a:off x="3221763" y="4735235"/>
            <a:ext cx="4007040" cy="59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10" tIns="41455" rIns="82910" bIns="41455">
            <a:spAutoFit/>
          </a:bodyPr>
          <a:lstStyle/>
          <a:p>
            <a:pPr defTabSz="407357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r>
              <a:rPr lang="ru-RU" altLang="ru-RU" sz="3600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пословица</a:t>
            </a:r>
          </a:p>
        </p:txBody>
      </p:sp>
      <p:sp>
        <p:nvSpPr>
          <p:cNvPr id="9227" name="AutoShape 12"/>
          <p:cNvSpPr>
            <a:spLocks noChangeArrowheads="1"/>
          </p:cNvSpPr>
          <p:nvPr/>
        </p:nvSpPr>
        <p:spPr bwMode="auto">
          <a:xfrm>
            <a:off x="1044480" y="5453853"/>
            <a:ext cx="1655040" cy="783442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82910" tIns="41455" rIns="82910" bIns="41455"/>
          <a:lstStyle/>
          <a:p>
            <a:pPr algn="ctr" defTabSz="407357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altLang="ru-RU" sz="2200" b="1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20494" name="Text Box 14"/>
          <p:cNvSpPr txBox="1">
            <a:spLocks noChangeArrowheads="1"/>
          </p:cNvSpPr>
          <p:nvPr/>
        </p:nvSpPr>
        <p:spPr bwMode="auto">
          <a:xfrm>
            <a:off x="3221763" y="5715961"/>
            <a:ext cx="3484800" cy="59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910" tIns="41455" rIns="82910" bIns="41455">
            <a:spAutoFit/>
          </a:bodyPr>
          <a:lstStyle/>
          <a:p>
            <a:pPr defTabSz="407357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r>
              <a:rPr lang="ru-RU" altLang="ru-RU" sz="3600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загадка</a:t>
            </a:r>
          </a:p>
        </p:txBody>
      </p:sp>
    </p:spTree>
    <p:extLst>
      <p:ext uri="{BB962C8B-B14F-4D97-AF65-F5344CB8AC3E}">
        <p14:creationId xmlns:p14="http://schemas.microsoft.com/office/powerpoint/2010/main" val="1713460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/>
            <a:endParaRPr lang="ru-RU" altLang="ru-RU" smtClean="0"/>
          </a:p>
        </p:txBody>
      </p:sp>
      <p:sp>
        <p:nvSpPr>
          <p:cNvPr id="10243" name="Rectangle 8"/>
          <p:cNvSpPr>
            <a:spLocks noChangeArrowheads="1"/>
          </p:cNvSpPr>
          <p:nvPr/>
        </p:nvSpPr>
        <p:spPr bwMode="auto">
          <a:xfrm>
            <a:off x="3310080" y="750330"/>
            <a:ext cx="5137920" cy="542216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82910" tIns="41455" rIns="82910" bIns="41455"/>
          <a:lstStyle/>
          <a:p>
            <a:pPr defTabSz="407357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2" name="Равнобедренный треугольник 1"/>
          <p:cNvSpPr/>
          <p:nvPr/>
        </p:nvSpPr>
        <p:spPr bwMode="auto">
          <a:xfrm>
            <a:off x="4505326" y="2047874"/>
            <a:ext cx="2895600" cy="2143126"/>
          </a:xfrm>
          <a:prstGeom prst="triangle">
            <a:avLst>
              <a:gd name="adj" fmla="val 50380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      </a:t>
            </a:r>
            <a:r>
              <a:rPr kumimoji="0" lang="ru-RU" sz="54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78239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/>
            <a:r>
              <a:rPr lang="ru-RU" altLang="ru-RU" dirty="0" smtClean="0"/>
              <a:t>Тема ( о ком или о чём говорится в произведении)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6967" y="1939886"/>
            <a:ext cx="10625280" cy="4319013"/>
          </a:xfrm>
        </p:spPr>
        <p:txBody>
          <a:bodyPr/>
          <a:lstStyle/>
          <a:p>
            <a:pPr eaLnBrk="1">
              <a:defRPr/>
            </a:pPr>
            <a:r>
              <a:rPr lang="ru-RU" altLang="ru-RU" sz="4400" b="1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о Родине – </a:t>
            </a:r>
            <a:r>
              <a:rPr lang="ru-RU" altLang="ru-RU" sz="4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красный</a:t>
            </a:r>
            <a:r>
              <a:rPr lang="ru-RU" altLang="ru-RU" sz="4400" b="1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;</a:t>
            </a:r>
          </a:p>
          <a:p>
            <a:pPr eaLnBrk="1">
              <a:defRPr/>
            </a:pPr>
            <a:r>
              <a:rPr lang="ru-RU" altLang="ru-RU" sz="4400" b="1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о природе – </a:t>
            </a:r>
            <a:r>
              <a:rPr lang="ru-RU" altLang="ru-RU" sz="4400" b="1" i="1" dirty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зеленый</a:t>
            </a:r>
            <a:r>
              <a:rPr lang="ru-RU" altLang="ru-RU" sz="4400" b="1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;</a:t>
            </a:r>
          </a:p>
          <a:p>
            <a:pPr eaLnBrk="1">
              <a:defRPr/>
            </a:pPr>
            <a:r>
              <a:rPr lang="ru-RU" altLang="ru-RU" sz="4400" b="1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о детях – </a:t>
            </a:r>
            <a:r>
              <a:rPr lang="ru-RU" altLang="ru-RU" sz="4400" b="1" i="1" dirty="0">
                <a:solidFill>
                  <a:srgbClr val="FF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жёлтый</a:t>
            </a:r>
            <a:r>
              <a:rPr lang="ru-RU" altLang="ru-RU" sz="4400" b="1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;</a:t>
            </a:r>
          </a:p>
          <a:p>
            <a:pPr eaLnBrk="1">
              <a:defRPr/>
            </a:pPr>
            <a:r>
              <a:rPr lang="ru-RU" altLang="ru-RU" sz="4400" b="1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о животных – </a:t>
            </a:r>
            <a:r>
              <a:rPr lang="ru-RU" altLang="ru-RU" sz="4400" b="1" i="1" dirty="0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коричневый</a:t>
            </a:r>
            <a:r>
              <a:rPr lang="ru-RU" altLang="ru-RU" sz="4400" b="1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;</a:t>
            </a:r>
          </a:p>
          <a:p>
            <a:pPr eaLnBrk="1">
              <a:defRPr/>
            </a:pPr>
            <a:r>
              <a:rPr lang="ru-RU" altLang="ru-RU" sz="4400" b="1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о волшебстве и приключениях – </a:t>
            </a:r>
            <a:r>
              <a:rPr lang="ru-RU" altLang="ru-RU" sz="4400" b="1" i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синий</a:t>
            </a:r>
            <a:r>
              <a:rPr lang="ru-RU" altLang="ru-RU" sz="4400" b="1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27189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/>
            <a:endParaRPr lang="ru-RU" altLang="ru-RU" smtClean="0"/>
          </a:p>
        </p:txBody>
      </p:sp>
      <p:sp>
        <p:nvSpPr>
          <p:cNvPr id="10243" name="Rectangle 8"/>
          <p:cNvSpPr>
            <a:spLocks noChangeArrowheads="1"/>
          </p:cNvSpPr>
          <p:nvPr/>
        </p:nvSpPr>
        <p:spPr bwMode="auto">
          <a:xfrm>
            <a:off x="3310080" y="750330"/>
            <a:ext cx="5137920" cy="542216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82910" tIns="41455" rIns="82910" bIns="41455"/>
          <a:lstStyle/>
          <a:p>
            <a:pPr defTabSz="407357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2" name="Равнобедренный треугольник 1"/>
          <p:cNvSpPr/>
          <p:nvPr/>
        </p:nvSpPr>
        <p:spPr bwMode="auto">
          <a:xfrm>
            <a:off x="4505326" y="2047874"/>
            <a:ext cx="2895600" cy="2143126"/>
          </a:xfrm>
          <a:prstGeom prst="triangle">
            <a:avLst>
              <a:gd name="adj" fmla="val 50380"/>
            </a:avLst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      </a:t>
            </a:r>
            <a:r>
              <a:rPr kumimoji="0" lang="ru-RU" sz="54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40305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Олег\Desktop\slide_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5525" y="238125"/>
            <a:ext cx="950595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8219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/>
            <a:endParaRPr lang="ru-RU" altLang="ru-RU" smtClean="0"/>
          </a:p>
        </p:txBody>
      </p:sp>
      <p:sp>
        <p:nvSpPr>
          <p:cNvPr id="10243" name="Rectangle 8"/>
          <p:cNvSpPr>
            <a:spLocks noChangeArrowheads="1"/>
          </p:cNvSpPr>
          <p:nvPr/>
        </p:nvSpPr>
        <p:spPr bwMode="auto">
          <a:xfrm>
            <a:off x="3310080" y="750330"/>
            <a:ext cx="5137920" cy="542216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82910" tIns="41455" rIns="82910" bIns="41455"/>
          <a:lstStyle/>
          <a:p>
            <a:pPr lvl="0" algn="ctr" defTabSz="407357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r>
              <a:rPr lang="ru-RU" altLang="ru-RU" sz="4000" b="1" i="1" dirty="0" smtClean="0">
                <a:solidFill>
                  <a:srgbClr val="000000"/>
                </a:solidFill>
              </a:rPr>
              <a:t>Трутнева</a:t>
            </a:r>
            <a:endParaRPr lang="ru-RU" altLang="ru-RU" sz="4000" b="1" i="1" dirty="0">
              <a:solidFill>
                <a:srgbClr val="000000"/>
              </a:solidFill>
            </a:endParaRPr>
          </a:p>
        </p:txBody>
      </p:sp>
      <p:sp>
        <p:nvSpPr>
          <p:cNvPr id="2" name="Равнобедренный треугольник 1"/>
          <p:cNvSpPr/>
          <p:nvPr/>
        </p:nvSpPr>
        <p:spPr bwMode="auto">
          <a:xfrm>
            <a:off x="4505326" y="2047874"/>
            <a:ext cx="2895600" cy="2143126"/>
          </a:xfrm>
          <a:prstGeom prst="triangle">
            <a:avLst>
              <a:gd name="adj" fmla="val 50380"/>
            </a:avLst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      </a:t>
            </a:r>
            <a:r>
              <a:rPr kumimoji="0" lang="ru-RU" sz="54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10663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/>
            <a:endParaRPr lang="ru-RU" altLang="ru-RU" smtClean="0"/>
          </a:p>
        </p:txBody>
      </p:sp>
      <p:sp>
        <p:nvSpPr>
          <p:cNvPr id="10243" name="Rectangle 8"/>
          <p:cNvSpPr>
            <a:spLocks noChangeArrowheads="1"/>
          </p:cNvSpPr>
          <p:nvPr/>
        </p:nvSpPr>
        <p:spPr bwMode="auto">
          <a:xfrm>
            <a:off x="3310080" y="750330"/>
            <a:ext cx="5137920" cy="542216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82910" tIns="41455" rIns="82910" bIns="41455"/>
          <a:lstStyle/>
          <a:p>
            <a:pPr lvl="0" algn="ctr" defTabSz="407357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r>
              <a:rPr lang="ru-RU" altLang="ru-RU" sz="4000" b="1" i="1" dirty="0" smtClean="0">
                <a:solidFill>
                  <a:srgbClr val="000000"/>
                </a:solidFill>
              </a:rPr>
              <a:t>Трутнева</a:t>
            </a:r>
          </a:p>
          <a:p>
            <a:pPr lvl="0" algn="ctr" defTabSz="407357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endParaRPr lang="ru-RU" altLang="ru-RU" sz="4000" b="1" i="1" dirty="0">
              <a:solidFill>
                <a:srgbClr val="000000"/>
              </a:solidFill>
            </a:endParaRPr>
          </a:p>
          <a:p>
            <a:pPr lvl="0" algn="ctr" defTabSz="407357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endParaRPr lang="ru-RU" altLang="ru-RU" sz="4000" b="1" i="1" dirty="0" smtClean="0">
              <a:solidFill>
                <a:srgbClr val="000000"/>
              </a:solidFill>
            </a:endParaRPr>
          </a:p>
          <a:p>
            <a:pPr lvl="0" algn="ctr" defTabSz="407357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endParaRPr lang="ru-RU" altLang="ru-RU" sz="4000" b="1" i="1" dirty="0">
              <a:solidFill>
                <a:srgbClr val="000000"/>
              </a:solidFill>
            </a:endParaRPr>
          </a:p>
          <a:p>
            <a:pPr lvl="0" algn="ctr" defTabSz="407357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endParaRPr lang="ru-RU" altLang="ru-RU" sz="4000" b="1" i="1" dirty="0" smtClean="0">
              <a:solidFill>
                <a:srgbClr val="000000"/>
              </a:solidFill>
            </a:endParaRPr>
          </a:p>
          <a:p>
            <a:pPr lvl="0" algn="ctr" defTabSz="407357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endParaRPr lang="ru-RU" altLang="ru-RU" sz="4000" b="1" i="1" dirty="0">
              <a:solidFill>
                <a:srgbClr val="000000"/>
              </a:solidFill>
            </a:endParaRPr>
          </a:p>
          <a:p>
            <a:pPr lvl="0" algn="ctr" defTabSz="407357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endParaRPr lang="ru-RU" altLang="ru-RU" sz="4000" b="1" i="1" dirty="0" smtClean="0">
              <a:solidFill>
                <a:srgbClr val="000000"/>
              </a:solidFill>
            </a:endParaRPr>
          </a:p>
          <a:p>
            <a:pPr lvl="0" algn="ctr" defTabSz="407357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endParaRPr lang="ru-RU" altLang="ru-RU" sz="3600" b="1" i="1" dirty="0" smtClean="0">
              <a:solidFill>
                <a:srgbClr val="000000"/>
              </a:solidFill>
            </a:endParaRPr>
          </a:p>
          <a:p>
            <a:pPr lvl="0" algn="ctr" defTabSz="407357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r>
              <a:rPr lang="ru-RU" altLang="ru-RU" sz="3600" b="1" i="1" dirty="0">
                <a:solidFill>
                  <a:srgbClr val="000000"/>
                </a:solidFill>
              </a:rPr>
              <a:t> </a:t>
            </a:r>
            <a:r>
              <a:rPr lang="ru-RU" altLang="ru-RU" sz="3600" b="1" i="1" dirty="0" smtClean="0">
                <a:solidFill>
                  <a:srgbClr val="000000"/>
                </a:solidFill>
              </a:rPr>
              <a:t>Когда это бывает?</a:t>
            </a:r>
            <a:endParaRPr lang="ru-RU" altLang="ru-RU" sz="3600" b="1" i="1" dirty="0">
              <a:solidFill>
                <a:srgbClr val="000000"/>
              </a:solidFill>
            </a:endParaRPr>
          </a:p>
        </p:txBody>
      </p:sp>
      <p:sp>
        <p:nvSpPr>
          <p:cNvPr id="2" name="Равнобедренный треугольник 1"/>
          <p:cNvSpPr/>
          <p:nvPr/>
        </p:nvSpPr>
        <p:spPr bwMode="auto">
          <a:xfrm>
            <a:off x="4505326" y="2047874"/>
            <a:ext cx="2895600" cy="2143126"/>
          </a:xfrm>
          <a:prstGeom prst="triangle">
            <a:avLst>
              <a:gd name="adj" fmla="val 50380"/>
            </a:avLst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      </a:t>
            </a:r>
            <a:r>
              <a:rPr kumimoji="0" lang="ru-RU" sz="54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10249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Олег\Desktop\Отсканировано 31.01.2018 22-05_0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2" t="55378" r="15704" b="2520"/>
          <a:stretch/>
        </p:blipFill>
        <p:spPr bwMode="auto">
          <a:xfrm rot="10800000">
            <a:off x="2400299" y="104771"/>
            <a:ext cx="9505947" cy="6677028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43153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Олег\Desktop\Отсканировано 31.01.2018 22-05_0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4" t="41375" r="15357" b="44370"/>
          <a:stretch/>
        </p:blipFill>
        <p:spPr bwMode="auto">
          <a:xfrm rot="10800000">
            <a:off x="2171699" y="923923"/>
            <a:ext cx="9515476" cy="427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82821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/>
            <a:endParaRPr lang="ru-RU" altLang="ru-RU" smtClean="0"/>
          </a:p>
        </p:txBody>
      </p:sp>
      <p:sp>
        <p:nvSpPr>
          <p:cNvPr id="10243" name="Rectangle 8"/>
          <p:cNvSpPr>
            <a:spLocks noChangeArrowheads="1"/>
          </p:cNvSpPr>
          <p:nvPr/>
        </p:nvSpPr>
        <p:spPr bwMode="auto">
          <a:xfrm>
            <a:off x="3310080" y="750330"/>
            <a:ext cx="5137920" cy="542216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82910" tIns="41455" rIns="82910" bIns="41455"/>
          <a:lstStyle/>
          <a:p>
            <a:pPr algn="ctr" defTabSz="407357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r>
              <a:rPr lang="ru-RU" altLang="ru-RU" sz="4000" b="1" i="1" dirty="0" smtClean="0">
                <a:solidFill>
                  <a:srgbClr val="000000"/>
                </a:solidFill>
              </a:rPr>
              <a:t>Трутнева</a:t>
            </a:r>
          </a:p>
          <a:p>
            <a:pPr algn="ctr" defTabSz="407357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endParaRPr lang="ru-RU" altLang="ru-RU" sz="4000" b="1" i="1" dirty="0">
              <a:solidFill>
                <a:srgbClr val="000000"/>
              </a:solidFill>
            </a:endParaRPr>
          </a:p>
          <a:p>
            <a:pPr algn="ctr" defTabSz="407357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endParaRPr lang="ru-RU" altLang="ru-RU" sz="4000" b="1" i="1" dirty="0" smtClean="0">
              <a:solidFill>
                <a:srgbClr val="000000"/>
              </a:solidFill>
            </a:endParaRPr>
          </a:p>
          <a:p>
            <a:pPr algn="ctr" defTabSz="407357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endParaRPr lang="ru-RU" altLang="ru-RU" sz="4000" b="1" i="1" dirty="0">
              <a:solidFill>
                <a:srgbClr val="000000"/>
              </a:solidFill>
            </a:endParaRPr>
          </a:p>
          <a:p>
            <a:pPr algn="ctr" defTabSz="407357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endParaRPr lang="ru-RU" altLang="ru-RU" sz="4000" b="1" i="1" dirty="0" smtClean="0">
              <a:solidFill>
                <a:srgbClr val="000000"/>
              </a:solidFill>
            </a:endParaRPr>
          </a:p>
          <a:p>
            <a:pPr algn="ctr" defTabSz="407357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endParaRPr lang="ru-RU" altLang="ru-RU" sz="4000" b="1" i="1" dirty="0">
              <a:solidFill>
                <a:srgbClr val="000000"/>
              </a:solidFill>
            </a:endParaRPr>
          </a:p>
          <a:p>
            <a:pPr algn="ctr" defTabSz="407357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endParaRPr lang="ru-RU" altLang="ru-RU" sz="4000" b="1" i="1" dirty="0" smtClean="0">
              <a:solidFill>
                <a:srgbClr val="000000"/>
              </a:solidFill>
            </a:endParaRPr>
          </a:p>
          <a:p>
            <a:pPr algn="ctr" defTabSz="407357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endParaRPr lang="ru-RU" altLang="ru-RU" sz="3600" b="1" i="1" dirty="0" smtClean="0">
              <a:solidFill>
                <a:srgbClr val="000000"/>
              </a:solidFill>
            </a:endParaRPr>
          </a:p>
          <a:p>
            <a:pPr algn="ctr" defTabSz="407357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r>
              <a:rPr lang="ru-RU" altLang="ru-RU" sz="3600" b="1" i="1" dirty="0">
                <a:solidFill>
                  <a:srgbClr val="000000"/>
                </a:solidFill>
              </a:rPr>
              <a:t> </a:t>
            </a:r>
            <a:r>
              <a:rPr lang="ru-RU" altLang="ru-RU" sz="3600" b="1" i="1" dirty="0" smtClean="0">
                <a:solidFill>
                  <a:srgbClr val="000000"/>
                </a:solidFill>
              </a:rPr>
              <a:t>Когда это бывает?</a:t>
            </a:r>
            <a:endParaRPr lang="ru-RU" altLang="ru-RU" sz="3600" b="1" i="1" dirty="0">
              <a:solidFill>
                <a:srgbClr val="000000"/>
              </a:solidFill>
            </a:endParaRPr>
          </a:p>
        </p:txBody>
      </p:sp>
      <p:sp>
        <p:nvSpPr>
          <p:cNvPr id="2" name="Равнобедренный треугольник 1"/>
          <p:cNvSpPr/>
          <p:nvPr/>
        </p:nvSpPr>
        <p:spPr bwMode="auto">
          <a:xfrm>
            <a:off x="4505326" y="2047874"/>
            <a:ext cx="2895600" cy="2143126"/>
          </a:xfrm>
          <a:prstGeom prst="triangle">
            <a:avLst>
              <a:gd name="adj" fmla="val 50380"/>
            </a:avLst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dirty="0" smtClean="0">
                <a:solidFill>
                  <a:srgbClr val="000000"/>
                </a:solidFill>
              </a:rPr>
              <a:t>       </a:t>
            </a:r>
            <a:r>
              <a:rPr lang="ru-RU" sz="5400" dirty="0" smtClean="0">
                <a:solidFill>
                  <a:srgbClr val="00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40226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Олег\Desktop\Отсканировано 31.01.2018 22-05_0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1" t="32786" r="16888" b="58624"/>
          <a:stretch/>
        </p:blipFill>
        <p:spPr bwMode="auto">
          <a:xfrm rot="10800000">
            <a:off x="2409825" y="142874"/>
            <a:ext cx="9115424" cy="1343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Олег\Desktop\261682913_w0_h0_5107_lito_01_cop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9325" y="1733550"/>
            <a:ext cx="9525000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52243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b="1" dirty="0" smtClean="0">
                <a:solidFill>
                  <a:schemeClr val="accent6">
                    <a:lumMod val="50000"/>
                  </a:schemeClr>
                </a:solidFill>
              </a:rPr>
              <a:t>Спасибо за урок!</a:t>
            </a:r>
            <a:endParaRPr lang="ru-RU" sz="4000" b="1" dirty="0"/>
          </a:p>
          <a:p>
            <a:pPr marL="0" indent="0" algn="r">
              <a:buNone/>
            </a:pPr>
            <a:endParaRPr lang="ru-RU" sz="1600" b="1" dirty="0" smtClean="0"/>
          </a:p>
          <a:p>
            <a:pPr marL="0" indent="0" algn="r">
              <a:buNone/>
            </a:pPr>
            <a:endParaRPr lang="ru-RU" sz="1600" b="1" dirty="0"/>
          </a:p>
          <a:p>
            <a:pPr marL="0" indent="0" algn="r">
              <a:buNone/>
            </a:pPr>
            <a:endParaRPr lang="ru-RU" sz="1600" b="1" dirty="0" smtClean="0"/>
          </a:p>
          <a:p>
            <a:pPr marL="0" indent="0" algn="r">
              <a:buNone/>
            </a:pPr>
            <a:r>
              <a:rPr lang="ru-RU" sz="1600" b="1" dirty="0" smtClean="0"/>
              <a:t>.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3405450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Олег\Desktop\img1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7425" y="200025"/>
            <a:ext cx="9277350" cy="6657975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Олег\Desktop\stihi_pro_prirodu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274" y="2291134"/>
            <a:ext cx="8010525" cy="4536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8109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Олег\Desktop\Отсканировано 31.01.2018 21-45_000 — копия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55" t="35386" r="11307" b="35235"/>
          <a:stretch/>
        </p:blipFill>
        <p:spPr bwMode="auto">
          <a:xfrm>
            <a:off x="2019300" y="1"/>
            <a:ext cx="10172700" cy="6874666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33224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Олег\Desktop\Отсканировано 31.01.2018 21-45_000 — копия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22" t="65374" r="9545" b="7040"/>
          <a:stretch/>
        </p:blipFill>
        <p:spPr bwMode="auto">
          <a:xfrm>
            <a:off x="2009774" y="0"/>
            <a:ext cx="10182226" cy="6857999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81630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Олег\Desktop\Отсканировано 31.01.2018 21-48_0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4" t="79182" r="9164" b="2062"/>
          <a:stretch/>
        </p:blipFill>
        <p:spPr bwMode="auto">
          <a:xfrm rot="10800000">
            <a:off x="1933574" y="-3"/>
            <a:ext cx="10258423" cy="6858001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6923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Олег\Desktop\Отсканировано 31.01.2018 21-48_0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43" t="56135" r="8763" b="19411"/>
          <a:stretch/>
        </p:blipFill>
        <p:spPr bwMode="auto">
          <a:xfrm rot="10800000">
            <a:off x="1990724" y="-1"/>
            <a:ext cx="10201275" cy="6858000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1714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Олег\Desktop\kf_dz17_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74" y="390525"/>
            <a:ext cx="11020425" cy="607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0735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/>
            <a:endParaRPr lang="ru-RU" altLang="ru-RU" dirty="0" smtClean="0"/>
          </a:p>
        </p:txBody>
      </p:sp>
      <p:sp>
        <p:nvSpPr>
          <p:cNvPr id="8195" name="Rectangle 8"/>
          <p:cNvSpPr>
            <a:spLocks noChangeArrowheads="1"/>
          </p:cNvSpPr>
          <p:nvPr/>
        </p:nvSpPr>
        <p:spPr bwMode="auto">
          <a:xfrm>
            <a:off x="3310080" y="750330"/>
            <a:ext cx="5137920" cy="542216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82910" tIns="41455" rIns="82910" bIns="41455"/>
          <a:lstStyle/>
          <a:p>
            <a:pPr defTabSz="407357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160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3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ppt/theme/theme4.xml><?xml version="1.0" encoding="utf-8"?>
<a:theme xmlns:a="http://schemas.openxmlformats.org/drawingml/2006/main" name="4_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ppt/theme/theme5.xml><?xml version="1.0" encoding="utf-8"?>
<a:theme xmlns:a="http://schemas.openxmlformats.org/drawingml/2006/main" name="2_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254</TotalTime>
  <Words>78</Words>
  <Application>Microsoft Office PowerPoint</Application>
  <PresentationFormat>Произвольный</PresentationFormat>
  <Paragraphs>48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Легкий дым</vt:lpstr>
      <vt:lpstr>3_Оформление по умолчанию</vt:lpstr>
      <vt:lpstr>1_Легкий дым</vt:lpstr>
      <vt:lpstr>4_Легкий дым</vt:lpstr>
      <vt:lpstr>2_Легкий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Жанры произведения</vt:lpstr>
      <vt:lpstr>Презентация PowerPoint</vt:lpstr>
      <vt:lpstr>Тема ( о ком или о чём говорится в произведении)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Дом</dc:creator>
  <cp:lastModifiedBy>Олег</cp:lastModifiedBy>
  <cp:revision>134</cp:revision>
  <dcterms:created xsi:type="dcterms:W3CDTF">2016-09-25T11:53:08Z</dcterms:created>
  <dcterms:modified xsi:type="dcterms:W3CDTF">2018-02-26T10:20:53Z</dcterms:modified>
</cp:coreProperties>
</file>