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640" y="-104"/>
      </p:cViewPr>
      <p:guideLst>
        <p:guide orient="horz" pos="17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3D93-26B6-441D-93A0-7F897B701B9A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79E2-7802-4D3A-B608-4877A248D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00372"/>
            <a:ext cx="9144000" cy="1470025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сообщества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езентации биология\КАРТИНКИ\картинки пр20\схемы\солнц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286016" cy="2357454"/>
          </a:xfrm>
          <a:prstGeom prst="rect">
            <a:avLst/>
          </a:prstGeom>
          <a:noFill/>
        </p:spPr>
      </p:pic>
      <p:pic>
        <p:nvPicPr>
          <p:cNvPr id="2052" name="Picture 4" descr="F:\презентации биология\КАРТИНКИ\картинки пр20\схемы\тра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2214578" cy="1857388"/>
          </a:xfrm>
          <a:prstGeom prst="rect">
            <a:avLst/>
          </a:prstGeom>
          <a:noFill/>
        </p:spPr>
      </p:pic>
      <p:pic>
        <p:nvPicPr>
          <p:cNvPr id="2053" name="Picture 5" descr="F:\презентации биология\КАРТИНКИ\картинки пр20\схемы\кузнечик3.jpg"/>
          <p:cNvPicPr>
            <a:picLocks noChangeAspect="1" noChangeArrowheads="1"/>
          </p:cNvPicPr>
          <p:nvPr/>
        </p:nvPicPr>
        <p:blipFill>
          <a:blip r:embed="rId4" cstate="print"/>
          <a:srcRect r="2161" b="7768"/>
          <a:stretch>
            <a:fillRect/>
          </a:stretch>
        </p:blipFill>
        <p:spPr bwMode="auto">
          <a:xfrm>
            <a:off x="3571868" y="4214818"/>
            <a:ext cx="2262989" cy="1928826"/>
          </a:xfrm>
          <a:prstGeom prst="rect">
            <a:avLst/>
          </a:prstGeom>
          <a:noFill/>
        </p:spPr>
      </p:pic>
      <p:pic>
        <p:nvPicPr>
          <p:cNvPr id="2054" name="Picture 6" descr="F:\презентации биология\КАРТИНКИ\картинки пр20\схемы\синиц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071546"/>
            <a:ext cx="2052641" cy="1804981"/>
          </a:xfrm>
          <a:prstGeom prst="rect">
            <a:avLst/>
          </a:prstGeom>
          <a:noFill/>
        </p:spPr>
      </p:pic>
      <p:pic>
        <p:nvPicPr>
          <p:cNvPr id="2056" name="Picture 8" descr="F:\презентации биология\КАРТИНКИ\картинки пр20\схемы\змея3.jpg"/>
          <p:cNvPicPr>
            <a:picLocks noChangeAspect="1" noChangeArrowheads="1"/>
          </p:cNvPicPr>
          <p:nvPr/>
        </p:nvPicPr>
        <p:blipFill>
          <a:blip r:embed="rId6"/>
          <a:srcRect r="3846" b="11673"/>
          <a:stretch>
            <a:fillRect/>
          </a:stretch>
        </p:blipFill>
        <p:spPr bwMode="auto">
          <a:xfrm>
            <a:off x="6858016" y="714356"/>
            <a:ext cx="1785950" cy="2162188"/>
          </a:xfrm>
          <a:prstGeom prst="rect">
            <a:avLst/>
          </a:prstGeom>
          <a:noFill/>
        </p:spPr>
      </p:pic>
      <p:pic>
        <p:nvPicPr>
          <p:cNvPr id="2057" name="Picture 9" descr="F:\презентации биология\КАРТИНКИ\картинки пр20\схемы\сова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643314"/>
            <a:ext cx="2219282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0133" y="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ПЕРВАЯ ПИЩЕВАЯ ЦЕПЬ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71538" y="3214686"/>
            <a:ext cx="928694" cy="1571636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57422" y="5143512"/>
            <a:ext cx="1571636" cy="80961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07653" y="3000372"/>
            <a:ext cx="928694" cy="1571636"/>
          </a:xfrm>
          <a:prstGeom prst="downArrow">
            <a:avLst/>
          </a:prstGeom>
          <a:solidFill>
            <a:srgbClr val="00B050"/>
          </a:solidFill>
          <a:scene3d>
            <a:camera prst="orthographicFront">
              <a:rot lat="0" lon="0" rev="107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143504" y="1500174"/>
            <a:ext cx="1643074" cy="80961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786710" y="2714620"/>
            <a:ext cx="928694" cy="1571636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G: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резентации биология\КАРТИНКИ\картинки пр20\схемы\белый медвед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14554"/>
            <a:ext cx="2667000" cy="2000250"/>
          </a:xfrm>
          <a:prstGeom prst="rect">
            <a:avLst/>
          </a:prstGeom>
          <a:noFill/>
        </p:spPr>
      </p:pic>
      <p:pic>
        <p:nvPicPr>
          <p:cNvPr id="3076" name="Picture 4" descr="F:\презентации биология\КАРТИНКИ\картинки пр20\схемы\тюлень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85794"/>
            <a:ext cx="3143272" cy="1662108"/>
          </a:xfrm>
          <a:prstGeom prst="rect">
            <a:avLst/>
          </a:prstGeom>
          <a:noFill/>
        </p:spPr>
      </p:pic>
      <p:pic>
        <p:nvPicPr>
          <p:cNvPr id="3077" name="Picture 5" descr="F:\презентации биология\КАРТИНКИ\картинки пр20\схемы\рыб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429000"/>
            <a:ext cx="2587622" cy="2689228"/>
          </a:xfrm>
          <a:prstGeom prst="rect">
            <a:avLst/>
          </a:prstGeom>
          <a:noFill/>
        </p:spPr>
      </p:pic>
      <p:pic>
        <p:nvPicPr>
          <p:cNvPr id="3078" name="Picture 6" descr="F:\презентации биология\КАРТИНКИ\картинки пр20\схемы\мелкие рачки1.jpg"/>
          <p:cNvPicPr>
            <a:picLocks noChangeAspect="1" noChangeArrowheads="1"/>
          </p:cNvPicPr>
          <p:nvPr/>
        </p:nvPicPr>
        <p:blipFill>
          <a:blip r:embed="rId5"/>
          <a:srcRect t="7944" r="-676"/>
          <a:stretch>
            <a:fillRect/>
          </a:stretch>
        </p:blipFill>
        <p:spPr bwMode="auto">
          <a:xfrm>
            <a:off x="500034" y="3857628"/>
            <a:ext cx="2428892" cy="2071702"/>
          </a:xfrm>
          <a:prstGeom prst="rect">
            <a:avLst/>
          </a:prstGeom>
          <a:noFill/>
        </p:spPr>
      </p:pic>
      <p:pic>
        <p:nvPicPr>
          <p:cNvPr id="3079" name="Picture 7" descr="F:\презентации биология\КАРТИНКИ\картинки пр20\схемы\планктон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714356"/>
            <a:ext cx="2428892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0133" y="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ВТОРАЯ ПИЩЕВАЯ ЦЕПЬ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71538" y="2500306"/>
            <a:ext cx="928694" cy="1285884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571736" y="4429132"/>
            <a:ext cx="1285884" cy="80961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571744"/>
            <a:ext cx="928694" cy="1571636"/>
          </a:xfrm>
          <a:prstGeom prst="downArrow">
            <a:avLst/>
          </a:prstGeom>
          <a:solidFill>
            <a:srgbClr val="00B050"/>
          </a:solidFill>
          <a:scene3d>
            <a:camera prst="orthographicFront">
              <a:rot lat="0" lon="0" rev="107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29388" y="1500174"/>
            <a:ext cx="928694" cy="857256"/>
          </a:xfrm>
          <a:prstGeom prst="downArrow">
            <a:avLst/>
          </a:prstGeom>
          <a:solidFill>
            <a:srgbClr val="00B050"/>
          </a:solidFill>
          <a:scene3d>
            <a:camera prst="orthographicFront">
              <a:rot lat="0" lon="0" rev="33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57950" y="3929066"/>
            <a:ext cx="928694" cy="928694"/>
          </a:xfrm>
          <a:prstGeom prst="downArrow">
            <a:avLst/>
          </a:prstGeom>
          <a:solidFill>
            <a:srgbClr val="00B050"/>
          </a:solidFill>
          <a:scene3d>
            <a:camera prst="orthographicFront">
              <a:rot lat="0" lon="0" rev="7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G: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езентации биология\КАРТИНКИ\картинки пр20\схемы\солнце3.jpg"/>
          <p:cNvPicPr>
            <a:picLocks noChangeAspect="1" noChangeArrowheads="1"/>
          </p:cNvPicPr>
          <p:nvPr/>
        </p:nvPicPr>
        <p:blipFill>
          <a:blip r:embed="rId2"/>
          <a:srcRect r="53474" b="72704"/>
          <a:stretch>
            <a:fillRect/>
          </a:stretch>
        </p:blipFill>
        <p:spPr bwMode="auto">
          <a:xfrm>
            <a:off x="214282" y="928670"/>
            <a:ext cx="1285884" cy="1285884"/>
          </a:xfrm>
          <a:prstGeom prst="rect">
            <a:avLst/>
          </a:prstGeom>
          <a:noFill/>
        </p:spPr>
      </p:pic>
      <p:pic>
        <p:nvPicPr>
          <p:cNvPr id="1028" name="Picture 4" descr="F:\презентации биология\КАРТИНКИ\картинки пр20\схемы\минеральные вещества2.gif"/>
          <p:cNvPicPr>
            <a:picLocks noChangeAspect="1" noChangeArrowheads="1"/>
          </p:cNvPicPr>
          <p:nvPr/>
        </p:nvPicPr>
        <p:blipFill>
          <a:blip r:embed="rId3"/>
          <a:srcRect r="5682" b="17391"/>
          <a:stretch>
            <a:fillRect/>
          </a:stretch>
        </p:blipFill>
        <p:spPr bwMode="auto">
          <a:xfrm>
            <a:off x="1643042" y="1071547"/>
            <a:ext cx="1214446" cy="1133492"/>
          </a:xfrm>
          <a:prstGeom prst="rect">
            <a:avLst/>
          </a:prstGeom>
          <a:noFill/>
        </p:spPr>
      </p:pic>
      <p:pic>
        <p:nvPicPr>
          <p:cNvPr id="1029" name="Picture 5" descr="F:\презентации биология\КАРТИНКИ\картинки пр20\схемы\вод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58" y="1071546"/>
            <a:ext cx="1142976" cy="1133492"/>
          </a:xfrm>
          <a:prstGeom prst="rect">
            <a:avLst/>
          </a:prstGeom>
          <a:noFill/>
        </p:spPr>
      </p:pic>
      <p:pic>
        <p:nvPicPr>
          <p:cNvPr id="1030" name="Picture 6" descr="F:\презентации биология\КАРТИНКИ\картинки пр20\схемы\растение2.jpg"/>
          <p:cNvPicPr>
            <a:picLocks noChangeAspect="1" noChangeArrowheads="1"/>
          </p:cNvPicPr>
          <p:nvPr/>
        </p:nvPicPr>
        <p:blipFill>
          <a:blip r:embed="rId5"/>
          <a:srcRect r="18333" b="14887"/>
          <a:stretch>
            <a:fillRect/>
          </a:stretch>
        </p:blipFill>
        <p:spPr bwMode="auto">
          <a:xfrm>
            <a:off x="714348" y="3789363"/>
            <a:ext cx="1357322" cy="1568463"/>
          </a:xfrm>
          <a:prstGeom prst="rect">
            <a:avLst/>
          </a:prstGeom>
          <a:noFill/>
        </p:spPr>
      </p:pic>
      <p:pic>
        <p:nvPicPr>
          <p:cNvPr id="1031" name="Picture 7" descr="F:\презентации биология\КАРТИНКИ\картинки пр20\схемы\растения.jpg"/>
          <p:cNvPicPr>
            <a:picLocks noChangeAspect="1" noChangeArrowheads="1"/>
          </p:cNvPicPr>
          <p:nvPr/>
        </p:nvPicPr>
        <p:blipFill>
          <a:blip r:embed="rId6"/>
          <a:srcRect t="3077" r="77405" b="18461"/>
          <a:stretch>
            <a:fillRect/>
          </a:stretch>
        </p:blipFill>
        <p:spPr bwMode="auto">
          <a:xfrm>
            <a:off x="2285984" y="3789362"/>
            <a:ext cx="1285884" cy="1584325"/>
          </a:xfrm>
          <a:prstGeom prst="rect">
            <a:avLst/>
          </a:prstGeom>
          <a:noFill/>
        </p:spPr>
      </p:pic>
      <p:pic>
        <p:nvPicPr>
          <p:cNvPr id="1032" name="Picture 8" descr="F:\презентации биология\КАРТИНКИ\картинки пр20\схемы\кузнечи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286124"/>
            <a:ext cx="761992" cy="976309"/>
          </a:xfrm>
          <a:prstGeom prst="rect">
            <a:avLst/>
          </a:prstGeom>
          <a:noFill/>
        </p:spPr>
      </p:pic>
      <p:pic>
        <p:nvPicPr>
          <p:cNvPr id="1033" name="Picture 9" descr="F:\презентации биология\КАРТИНКИ\картинки пр20\схемы\заяц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214818"/>
            <a:ext cx="1595434" cy="1158870"/>
          </a:xfrm>
          <a:prstGeom prst="rect">
            <a:avLst/>
          </a:prstGeom>
          <a:noFill/>
        </p:spPr>
      </p:pic>
      <p:pic>
        <p:nvPicPr>
          <p:cNvPr id="1034" name="Picture 10" descr="F:\презентации биология\КАРТИНКИ\картинки пр20\схемы\тигры2.jpg"/>
          <p:cNvPicPr>
            <a:picLocks noChangeAspect="1" noChangeArrowheads="1"/>
          </p:cNvPicPr>
          <p:nvPr/>
        </p:nvPicPr>
        <p:blipFill>
          <a:blip r:embed="rId9"/>
          <a:srcRect r="53221" b="53309"/>
          <a:stretch>
            <a:fillRect/>
          </a:stretch>
        </p:blipFill>
        <p:spPr bwMode="auto">
          <a:xfrm>
            <a:off x="7572396" y="2571744"/>
            <a:ext cx="1571604" cy="1357322"/>
          </a:xfrm>
          <a:prstGeom prst="rect">
            <a:avLst/>
          </a:prstGeom>
          <a:noFill/>
        </p:spPr>
      </p:pic>
      <p:pic>
        <p:nvPicPr>
          <p:cNvPr id="1035" name="Picture 11" descr="F:\презентации биология\КАРТИНКИ\картинки пр20\схемы\летуч мышь2.jpg"/>
          <p:cNvPicPr>
            <a:picLocks noChangeAspect="1" noChangeArrowheads="1"/>
          </p:cNvPicPr>
          <p:nvPr/>
        </p:nvPicPr>
        <p:blipFill>
          <a:blip r:embed="rId10" cstate="print"/>
          <a:srcRect l="9375" r="18750" b="27259"/>
          <a:stretch>
            <a:fillRect/>
          </a:stretch>
        </p:blipFill>
        <p:spPr bwMode="auto">
          <a:xfrm>
            <a:off x="7000892" y="2786058"/>
            <a:ext cx="571504" cy="644518"/>
          </a:xfrm>
          <a:prstGeom prst="rect">
            <a:avLst/>
          </a:prstGeom>
          <a:noFill/>
        </p:spPr>
      </p:pic>
      <p:pic>
        <p:nvPicPr>
          <p:cNvPr id="1036" name="Picture 12" descr="F:\презентации биология\КАРТИНКИ\картинки пр20\схемы\гриб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928670"/>
            <a:ext cx="1571616" cy="1500198"/>
          </a:xfrm>
          <a:prstGeom prst="rect">
            <a:avLst/>
          </a:prstGeom>
          <a:noFill/>
        </p:spPr>
      </p:pic>
      <p:pic>
        <p:nvPicPr>
          <p:cNvPr id="1037" name="Picture 13" descr="F:\презентации биология\КАРТИНКИ\картинки пр20\схемы\черви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785794"/>
            <a:ext cx="857256" cy="857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КРУГОВОРОТ ВЕЩЕСТВ В ПРИРОДЕ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235743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НЕЖИВАЯ ПРИРОДА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537368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РАСТЕНИЯ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9058" y="537368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ТРАВОЯДНЫЕ ЖИВОТНЫЕ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00826" y="407194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ПЛОТОЯДНЫЕ ЖИВОТНЫЕ</a:t>
            </a:r>
            <a:endParaRPr lang="ru-RU" sz="20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071538" y="2857496"/>
            <a:ext cx="928694" cy="92869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571868" y="4071942"/>
            <a:ext cx="1285884" cy="80961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215074" y="3643314"/>
            <a:ext cx="928694" cy="928694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7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000892" y="1714488"/>
            <a:ext cx="928694" cy="928694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134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071934" y="1262068"/>
            <a:ext cx="1285884" cy="809610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07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86380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РАЗЛАГАТЕЛИ</a:t>
            </a:r>
            <a:endParaRPr lang="ru-RU" sz="2000" b="1" dirty="0"/>
          </a:p>
        </p:txBody>
      </p:sp>
      <p:pic>
        <p:nvPicPr>
          <p:cNvPr id="27" name="Picture 2" descr="G: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ПРИРОДНОЕ СООБЩЕСТВО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презентации биология\КАРТИНКИ\картинки пр20\водо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3000396" cy="1722443"/>
          </a:xfrm>
          <a:prstGeom prst="rect">
            <a:avLst/>
          </a:prstGeom>
          <a:noFill/>
        </p:spPr>
      </p:pic>
      <p:pic>
        <p:nvPicPr>
          <p:cNvPr id="4099" name="Picture 3" descr="F:\презентации биология\КАРТИНКИ\картинки пр20\лиственный л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3000428" cy="1803398"/>
          </a:xfrm>
          <a:prstGeom prst="rect">
            <a:avLst/>
          </a:prstGeom>
          <a:noFill/>
        </p:spPr>
      </p:pic>
      <p:pic>
        <p:nvPicPr>
          <p:cNvPr id="4100" name="Picture 4" descr="F:\презентации биология\КАРТИНКИ\картинки пр20\пусты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3000396" cy="195261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0004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Природное сообщество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это совокупность условий среды и живых организмов, тесно связанных между собой пищевыми цепями.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857364"/>
            <a:ext cx="300039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ВОДОЕМ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1785926"/>
            <a:ext cx="3000396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ЛИСТВЕННЫЙ ЛЕС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4071942"/>
            <a:ext cx="3000396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ПУСТЫНЯ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ВОДОЕМ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презентации биология\КАРТИНКИ\картинки пр20\20+\а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43" y="3143249"/>
            <a:ext cx="3143257" cy="2714644"/>
          </a:xfrm>
          <a:prstGeom prst="rect">
            <a:avLst/>
          </a:prstGeom>
          <a:noFill/>
        </p:spPr>
      </p:pic>
      <p:pic>
        <p:nvPicPr>
          <p:cNvPr id="6147" name="Picture 3" descr="F:\презентации биология\КАРТИНКИ\картинки пр20\20+\водомер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92150"/>
            <a:ext cx="2071670" cy="2089150"/>
          </a:xfrm>
          <a:prstGeom prst="rect">
            <a:avLst/>
          </a:prstGeom>
          <a:noFill/>
        </p:spPr>
      </p:pic>
      <p:pic>
        <p:nvPicPr>
          <p:cNvPr id="6148" name="Picture 4" descr="F:\презентации биология\КАРТИНКИ\картинки пр20\20+\кувш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143248"/>
            <a:ext cx="3095633" cy="2714644"/>
          </a:xfrm>
          <a:prstGeom prst="rect">
            <a:avLst/>
          </a:prstGeom>
          <a:noFill/>
        </p:spPr>
      </p:pic>
      <p:pic>
        <p:nvPicPr>
          <p:cNvPr id="6149" name="Picture 5" descr="F:\презентации биология\КАРТИНКИ\картинки пр20\20+\рыб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692150"/>
            <a:ext cx="2381250" cy="2089150"/>
          </a:xfrm>
          <a:prstGeom prst="rect">
            <a:avLst/>
          </a:prstGeom>
          <a:noFill/>
        </p:spPr>
      </p:pic>
      <p:pic>
        <p:nvPicPr>
          <p:cNvPr id="6151" name="Picture 7" descr="F:\презентации биология\КАРТИНКИ\картинки пр20\20+\лягуш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48"/>
            <a:ext cx="2928926" cy="2714644"/>
          </a:xfrm>
          <a:prstGeom prst="rect">
            <a:avLst/>
          </a:prstGeom>
          <a:noFill/>
        </p:spPr>
      </p:pic>
      <p:pic>
        <p:nvPicPr>
          <p:cNvPr id="6152" name="Picture 8" descr="F:\презентации биология\КАРТИНКИ\картинки пр20\20+\водоросл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692151"/>
            <a:ext cx="2381250" cy="2089150"/>
          </a:xfrm>
          <a:prstGeom prst="rect">
            <a:avLst/>
          </a:prstGeom>
          <a:noFill/>
        </p:spPr>
      </p:pic>
      <p:pic>
        <p:nvPicPr>
          <p:cNvPr id="6153" name="Picture 9" descr="F:\презентации биология\КАРТИНКИ\картинки пр20\20+\вод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92150"/>
            <a:ext cx="2357422" cy="209390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2786058"/>
            <a:ext cx="2357422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422" y="2786058"/>
            <a:ext cx="2357422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ВОДОРОСЛИ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2786058"/>
            <a:ext cx="2357422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РЫБА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2330" y="2786058"/>
            <a:ext cx="207167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ВОДОМЕРКА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5857892"/>
            <a:ext cx="314324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АИСТ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857892"/>
            <a:ext cx="3071802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КУВШИНКА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5857892"/>
            <a:ext cx="292892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ЛЯГУШКА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G: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ЛИСТВЕННЫЙ ЛЕС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презентации биология\КАРТИНКИ\картинки пр20\20+\Во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158" y="1000108"/>
            <a:ext cx="1947842" cy="2214578"/>
          </a:xfrm>
          <a:prstGeom prst="rect">
            <a:avLst/>
          </a:prstGeom>
          <a:noFill/>
        </p:spPr>
      </p:pic>
      <p:pic>
        <p:nvPicPr>
          <p:cNvPr id="7171" name="Picture 3" descr="F:\презентации биология\КАРТИНКИ\картинки пр20\20+\д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1928794" cy="2214578"/>
          </a:xfrm>
          <a:prstGeom prst="rect">
            <a:avLst/>
          </a:prstGeom>
          <a:noFill/>
        </p:spPr>
      </p:pic>
      <p:pic>
        <p:nvPicPr>
          <p:cNvPr id="7172" name="Picture 4" descr="F:\презентации биология\КАРТИНКИ\картинки пр20\20+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1928794" cy="2143140"/>
          </a:xfrm>
          <a:prstGeom prst="rect">
            <a:avLst/>
          </a:prstGeom>
          <a:noFill/>
        </p:spPr>
      </p:pic>
      <p:pic>
        <p:nvPicPr>
          <p:cNvPr id="7173" name="Picture 5" descr="F:\презентации биология\КАРТИНКИ\картинки пр20\20+\ли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571876"/>
            <a:ext cx="1785950" cy="2143140"/>
          </a:xfrm>
          <a:prstGeom prst="rect">
            <a:avLst/>
          </a:prstGeom>
          <a:noFill/>
        </p:spPr>
      </p:pic>
      <p:pic>
        <p:nvPicPr>
          <p:cNvPr id="8" name="Picture 6" descr="F:\презентации биология\КАРТИНКИ\картинки пр20\20+\тра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571876"/>
            <a:ext cx="1785950" cy="2143140"/>
          </a:xfrm>
          <a:prstGeom prst="rect">
            <a:avLst/>
          </a:prstGeom>
          <a:noFill/>
        </p:spPr>
      </p:pic>
      <p:pic>
        <p:nvPicPr>
          <p:cNvPr id="7174" name="Picture 6" descr="F:\презентации биология\КАРТИНКИ\картинки пр20\20+\черни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571876"/>
            <a:ext cx="1714511" cy="2143140"/>
          </a:xfrm>
          <a:prstGeom prst="rect">
            <a:avLst/>
          </a:prstGeom>
          <a:noFill/>
        </p:spPr>
      </p:pic>
      <p:pic>
        <p:nvPicPr>
          <p:cNvPr id="7175" name="Picture 7" descr="F:\презентации биология\КАРТИНКИ\картинки пр20\20+\ряби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1000108"/>
            <a:ext cx="1785950" cy="2214578"/>
          </a:xfrm>
          <a:prstGeom prst="rect">
            <a:avLst/>
          </a:prstGeom>
          <a:noFill/>
        </p:spPr>
      </p:pic>
      <p:pic>
        <p:nvPicPr>
          <p:cNvPr id="7176" name="Picture 8" descr="F:\презентации биология\КАРТИНКИ\картинки пр20\20+\лип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1000108"/>
            <a:ext cx="1666870" cy="2214577"/>
          </a:xfrm>
          <a:prstGeom prst="rect">
            <a:avLst/>
          </a:prstGeom>
          <a:noFill/>
        </p:spPr>
      </p:pic>
      <p:pic>
        <p:nvPicPr>
          <p:cNvPr id="7177" name="Picture 9" descr="F:\презентации биология\КАРТИНКИ\картинки пр20\20+\кле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000108"/>
            <a:ext cx="1857388" cy="2214578"/>
          </a:xfrm>
          <a:prstGeom prst="rect">
            <a:avLst/>
          </a:prstGeom>
          <a:noFill/>
        </p:spPr>
      </p:pic>
      <p:pic>
        <p:nvPicPr>
          <p:cNvPr id="7178" name="Picture 10" descr="F:\презентации биология\КАРТИНКИ\картинки пр20\20+\дождевой червь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3571876"/>
            <a:ext cx="1928794" cy="214314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3214686"/>
            <a:ext cx="1928794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ДУБ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8794" y="3214686"/>
            <a:ext cx="1857388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КЛЕН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86181" y="3214686"/>
            <a:ext cx="1643075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ЛИПА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3214686"/>
            <a:ext cx="1785918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РЯБИНА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15206" y="3214686"/>
            <a:ext cx="1928794" cy="35719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ВОЛКИ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15206" y="5715015"/>
            <a:ext cx="1928794" cy="69250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ДОЖДЕВОЙ ЧЕРВЬ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9256" y="5715015"/>
            <a:ext cx="1785918" cy="69250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ТРАВА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79041" y="5715015"/>
            <a:ext cx="1750215" cy="69250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ЧЕРНИКА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715015"/>
            <a:ext cx="1928794" cy="69250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ЗАЯЦ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28794" y="5715015"/>
            <a:ext cx="1785918" cy="69250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ЛИСА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" name="Picture 2" descr="G: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ПУСТЫНЯ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презентации биология\КАРТИНКИ\картинки пр20\20+\gaduka-obiknoven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572000" cy="2643206"/>
          </a:xfrm>
          <a:prstGeom prst="rect">
            <a:avLst/>
          </a:prstGeom>
          <a:noFill/>
        </p:spPr>
      </p:pic>
      <p:pic>
        <p:nvPicPr>
          <p:cNvPr id="5123" name="Picture 3" descr="F:\презентации биология\КАРТИНКИ\картинки пр20\20+\перекати-поле.jpg"/>
          <p:cNvPicPr>
            <a:picLocks noChangeAspect="1" noChangeArrowheads="1"/>
          </p:cNvPicPr>
          <p:nvPr/>
        </p:nvPicPr>
        <p:blipFill>
          <a:blip r:embed="rId3"/>
          <a:srcRect r="2907" b="10526"/>
          <a:stretch>
            <a:fillRect/>
          </a:stretch>
        </p:blipFill>
        <p:spPr bwMode="auto">
          <a:xfrm>
            <a:off x="2643174" y="642919"/>
            <a:ext cx="3143271" cy="2138382"/>
          </a:xfrm>
          <a:prstGeom prst="rect">
            <a:avLst/>
          </a:prstGeom>
          <a:noFill/>
        </p:spPr>
      </p:pic>
      <p:pic>
        <p:nvPicPr>
          <p:cNvPr id="5124" name="Picture 4" descr="F:\презентации биология\КАРТИНКИ\картинки пр20\20+\пес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2643174" cy="2138382"/>
          </a:xfrm>
          <a:prstGeom prst="rect">
            <a:avLst/>
          </a:prstGeom>
          <a:noFill/>
        </p:spPr>
      </p:pic>
      <p:pic>
        <p:nvPicPr>
          <p:cNvPr id="5125" name="Picture 5" descr="F:\презентации биология\КАРТИНКИ\картинки пр20\20+\жу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3248"/>
            <a:ext cx="4572000" cy="2643206"/>
          </a:xfrm>
          <a:prstGeom prst="rect">
            <a:avLst/>
          </a:prstGeom>
          <a:noFill/>
        </p:spPr>
      </p:pic>
      <p:pic>
        <p:nvPicPr>
          <p:cNvPr id="5126" name="Picture 6" descr="F:\презентации биология\КАРТИНКИ\картинки пр20\20+\scorpion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642918"/>
            <a:ext cx="3357554" cy="213838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786446" y="2781300"/>
            <a:ext cx="335755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СКОРПИОН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5786454"/>
            <a:ext cx="4572000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ЖУК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786454"/>
            <a:ext cx="4572000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ГАДЮКА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2781300"/>
            <a:ext cx="3143272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«ПЕРЕКАТИ-ПОЛЕ»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781300"/>
            <a:ext cx="264317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ПЕСОК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G: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16176e4cca4cc7cf5ad3c3125e9398329f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75</Words>
  <Application>Microsoft Macintosh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Природные сообщества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67</cp:revision>
  <dcterms:created xsi:type="dcterms:W3CDTF">2013-02-09T08:42:02Z</dcterms:created>
  <dcterms:modified xsi:type="dcterms:W3CDTF">2020-03-18T10:43:25Z</dcterms:modified>
</cp:coreProperties>
</file>