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4" r:id="rId5"/>
    <p:sldId id="265" r:id="rId6"/>
    <p:sldId id="266" r:id="rId7"/>
    <p:sldId id="267" r:id="rId8"/>
    <p:sldId id="268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2" d="100"/>
          <a:sy n="72" d="100"/>
        </p:scale>
        <p:origin x="-640" y="-104"/>
      </p:cViewPr>
      <p:guideLst>
        <p:guide orient="horz" pos="175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ags" Target="tags/tag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D3D93-26B6-441D-93A0-7F897B701B9A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879E2-7802-4D3A-B608-4877A248D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jpeg"/><Relationship Id="rId12" Type="http://schemas.openxmlformats.org/officeDocument/2006/relationships/image" Target="../media/image23.jpeg"/><Relationship Id="rId13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3" Type="http://schemas.openxmlformats.org/officeDocument/2006/relationships/image" Target="../media/image14.gif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6" Type="http://schemas.openxmlformats.org/officeDocument/2006/relationships/image" Target="../media/image17.jpeg"/><Relationship Id="rId7" Type="http://schemas.openxmlformats.org/officeDocument/2006/relationships/image" Target="../media/image18.jpeg"/><Relationship Id="rId8" Type="http://schemas.openxmlformats.org/officeDocument/2006/relationships/image" Target="../media/image19.jpeg"/><Relationship Id="rId9" Type="http://schemas.openxmlformats.org/officeDocument/2006/relationships/image" Target="../media/image20.jpeg"/><Relationship Id="rId10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6" Type="http://schemas.openxmlformats.org/officeDocument/2006/relationships/image" Target="../media/image31.jpeg"/><Relationship Id="rId7" Type="http://schemas.openxmlformats.org/officeDocument/2006/relationships/image" Target="../media/image32.jpeg"/><Relationship Id="rId8" Type="http://schemas.openxmlformats.org/officeDocument/2006/relationships/image" Target="../media/image33.jpeg"/><Relationship Id="rId9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3.jpeg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Relationship Id="rId4" Type="http://schemas.openxmlformats.org/officeDocument/2006/relationships/image" Target="../media/image36.jpeg"/><Relationship Id="rId5" Type="http://schemas.openxmlformats.org/officeDocument/2006/relationships/image" Target="../media/image37.jpeg"/><Relationship Id="rId6" Type="http://schemas.openxmlformats.org/officeDocument/2006/relationships/image" Target="../media/image38.jpeg"/><Relationship Id="rId7" Type="http://schemas.openxmlformats.org/officeDocument/2006/relationships/image" Target="../media/image39.jpeg"/><Relationship Id="rId8" Type="http://schemas.openxmlformats.org/officeDocument/2006/relationships/image" Target="../media/image40.jpeg"/><Relationship Id="rId9" Type="http://schemas.openxmlformats.org/officeDocument/2006/relationships/image" Target="../media/image41.jpeg"/><Relationship Id="rId10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jpeg"/><Relationship Id="rId5" Type="http://schemas.openxmlformats.org/officeDocument/2006/relationships/image" Target="../media/image47.jpeg"/><Relationship Id="rId6" Type="http://schemas.openxmlformats.org/officeDocument/2006/relationships/image" Target="../media/image48.jpe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000372"/>
            <a:ext cx="9144000" cy="1470025"/>
          </a:xfrm>
        </p:spPr>
        <p:txBody>
          <a:bodyPr>
            <a:noAutofit/>
          </a:bodyPr>
          <a:lstStyle/>
          <a:p>
            <a:r>
              <a:rPr lang="ru-RU" sz="4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Природные сообщества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презентации биология\КАРТИНКИ\картинки пр20\схемы\солнц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2286016" cy="2357454"/>
          </a:xfrm>
          <a:prstGeom prst="rect">
            <a:avLst/>
          </a:prstGeom>
          <a:noFill/>
        </p:spPr>
      </p:pic>
      <p:pic>
        <p:nvPicPr>
          <p:cNvPr id="2052" name="Picture 4" descr="F:\презентации биология\КАРТИНКИ\картинки пр20\схемы\трав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357694"/>
            <a:ext cx="2214578" cy="1857388"/>
          </a:xfrm>
          <a:prstGeom prst="rect">
            <a:avLst/>
          </a:prstGeom>
          <a:noFill/>
        </p:spPr>
      </p:pic>
      <p:pic>
        <p:nvPicPr>
          <p:cNvPr id="2053" name="Picture 5" descr="F:\презентации биология\КАРТИНКИ\картинки пр20\схемы\кузнечик3.jpg"/>
          <p:cNvPicPr>
            <a:picLocks noChangeAspect="1" noChangeArrowheads="1"/>
          </p:cNvPicPr>
          <p:nvPr/>
        </p:nvPicPr>
        <p:blipFill>
          <a:blip r:embed="rId4" cstate="print"/>
          <a:srcRect r="2161" b="7768"/>
          <a:stretch>
            <a:fillRect/>
          </a:stretch>
        </p:blipFill>
        <p:spPr bwMode="auto">
          <a:xfrm>
            <a:off x="3571868" y="4214818"/>
            <a:ext cx="2262989" cy="1928826"/>
          </a:xfrm>
          <a:prstGeom prst="rect">
            <a:avLst/>
          </a:prstGeom>
          <a:noFill/>
        </p:spPr>
      </p:pic>
      <p:pic>
        <p:nvPicPr>
          <p:cNvPr id="2054" name="Picture 6" descr="F:\презентации биология\КАРТИНКИ\картинки пр20\схемы\синица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1071546"/>
            <a:ext cx="2052641" cy="1804981"/>
          </a:xfrm>
          <a:prstGeom prst="rect">
            <a:avLst/>
          </a:prstGeom>
          <a:noFill/>
        </p:spPr>
      </p:pic>
      <p:pic>
        <p:nvPicPr>
          <p:cNvPr id="2056" name="Picture 8" descr="F:\презентации биология\КАРТИНКИ\картинки пр20\схемы\змея3.jpg"/>
          <p:cNvPicPr>
            <a:picLocks noChangeAspect="1" noChangeArrowheads="1"/>
          </p:cNvPicPr>
          <p:nvPr/>
        </p:nvPicPr>
        <p:blipFill>
          <a:blip r:embed="rId6"/>
          <a:srcRect r="3846" b="11673"/>
          <a:stretch>
            <a:fillRect/>
          </a:stretch>
        </p:blipFill>
        <p:spPr bwMode="auto">
          <a:xfrm>
            <a:off x="6858016" y="714356"/>
            <a:ext cx="1785950" cy="2162188"/>
          </a:xfrm>
          <a:prstGeom prst="rect">
            <a:avLst/>
          </a:prstGeom>
          <a:noFill/>
        </p:spPr>
      </p:pic>
      <p:pic>
        <p:nvPicPr>
          <p:cNvPr id="2057" name="Picture 9" descr="F:\презентации биология\КАРТИНКИ\картинки пр20\схемы\сова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3643314"/>
            <a:ext cx="2219282" cy="235745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50133" y="0"/>
            <a:ext cx="6643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ПЕРВАЯ ПИЩЕВАЯ ЦЕПЬ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071538" y="3214686"/>
            <a:ext cx="928694" cy="1571636"/>
          </a:xfrm>
          <a:prstGeom prst="downArrow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357422" y="5143512"/>
            <a:ext cx="1571636" cy="809610"/>
          </a:xfrm>
          <a:prstGeom prst="rightArrow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107653" y="3000372"/>
            <a:ext cx="928694" cy="1571636"/>
          </a:xfrm>
          <a:prstGeom prst="downArrow">
            <a:avLst/>
          </a:prstGeom>
          <a:solidFill>
            <a:srgbClr val="00B050"/>
          </a:solidFill>
          <a:scene3d>
            <a:camera prst="orthographicFront">
              <a:rot lat="0" lon="0" rev="10799999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143504" y="1500174"/>
            <a:ext cx="1643074" cy="809610"/>
          </a:xfrm>
          <a:prstGeom prst="rightArrow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7786710" y="2714620"/>
            <a:ext cx="928694" cy="1571636"/>
          </a:xfrm>
          <a:prstGeom prst="downArrow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G:\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F:\презентации биология\КАРТИНКИ\картинки пр20\схемы\белый медведь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2214554"/>
            <a:ext cx="2667000" cy="2000250"/>
          </a:xfrm>
          <a:prstGeom prst="rect">
            <a:avLst/>
          </a:prstGeom>
          <a:noFill/>
        </p:spPr>
      </p:pic>
      <p:pic>
        <p:nvPicPr>
          <p:cNvPr id="3076" name="Picture 4" descr="F:\презентации биология\КАРТИНКИ\картинки пр20\схемы\тюлень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785794"/>
            <a:ext cx="3143272" cy="1662108"/>
          </a:xfrm>
          <a:prstGeom prst="rect">
            <a:avLst/>
          </a:prstGeom>
          <a:noFill/>
        </p:spPr>
      </p:pic>
      <p:pic>
        <p:nvPicPr>
          <p:cNvPr id="3077" name="Picture 5" descr="F:\презентации биология\КАРТИНКИ\картинки пр20\схемы\рыба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3429000"/>
            <a:ext cx="2587622" cy="2689228"/>
          </a:xfrm>
          <a:prstGeom prst="rect">
            <a:avLst/>
          </a:prstGeom>
          <a:noFill/>
        </p:spPr>
      </p:pic>
      <p:pic>
        <p:nvPicPr>
          <p:cNvPr id="3078" name="Picture 6" descr="F:\презентации биология\КАРТИНКИ\картинки пр20\схемы\мелкие рачки1.jpg"/>
          <p:cNvPicPr>
            <a:picLocks noChangeAspect="1" noChangeArrowheads="1"/>
          </p:cNvPicPr>
          <p:nvPr/>
        </p:nvPicPr>
        <p:blipFill>
          <a:blip r:embed="rId5"/>
          <a:srcRect t="7944" r="-676"/>
          <a:stretch>
            <a:fillRect/>
          </a:stretch>
        </p:blipFill>
        <p:spPr bwMode="auto">
          <a:xfrm>
            <a:off x="500034" y="3857628"/>
            <a:ext cx="2428892" cy="2071702"/>
          </a:xfrm>
          <a:prstGeom prst="rect">
            <a:avLst/>
          </a:prstGeom>
          <a:noFill/>
        </p:spPr>
      </p:pic>
      <p:pic>
        <p:nvPicPr>
          <p:cNvPr id="3079" name="Picture 7" descr="F:\презентации биология\КАРТИНКИ\картинки пр20\схемы\планктон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714356"/>
            <a:ext cx="2428892" cy="17859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50133" y="0"/>
            <a:ext cx="6643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ВТОРАЯ ПИЩЕВАЯ ЦЕПЬ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1071538" y="2500306"/>
            <a:ext cx="928694" cy="1285884"/>
          </a:xfrm>
          <a:prstGeom prst="downArrow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571736" y="4429132"/>
            <a:ext cx="1285884" cy="809610"/>
          </a:xfrm>
          <a:prstGeom prst="rightArrow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786314" y="2571744"/>
            <a:ext cx="928694" cy="1571636"/>
          </a:xfrm>
          <a:prstGeom prst="downArrow">
            <a:avLst/>
          </a:prstGeom>
          <a:solidFill>
            <a:srgbClr val="00B050"/>
          </a:solidFill>
          <a:scene3d>
            <a:camera prst="orthographicFront">
              <a:rot lat="0" lon="0" rev="10799999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429388" y="1500174"/>
            <a:ext cx="928694" cy="857256"/>
          </a:xfrm>
          <a:prstGeom prst="downArrow">
            <a:avLst/>
          </a:prstGeom>
          <a:solidFill>
            <a:srgbClr val="00B050"/>
          </a:solidFill>
          <a:scene3d>
            <a:camera prst="orthographicFront">
              <a:rot lat="0" lon="0" rev="330000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357950" y="3929066"/>
            <a:ext cx="928694" cy="928694"/>
          </a:xfrm>
          <a:prstGeom prst="downArrow">
            <a:avLst/>
          </a:prstGeom>
          <a:solidFill>
            <a:srgbClr val="00B050"/>
          </a:solidFill>
          <a:scene3d>
            <a:camera prst="orthographicFront">
              <a:rot lat="0" lon="0" rev="780000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G:\log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презентации биология\КАРТИНКИ\картинки пр20\схемы\солнце3.jpg"/>
          <p:cNvPicPr>
            <a:picLocks noChangeAspect="1" noChangeArrowheads="1"/>
          </p:cNvPicPr>
          <p:nvPr/>
        </p:nvPicPr>
        <p:blipFill>
          <a:blip r:embed="rId2"/>
          <a:srcRect r="53474" b="72704"/>
          <a:stretch>
            <a:fillRect/>
          </a:stretch>
        </p:blipFill>
        <p:spPr bwMode="auto">
          <a:xfrm>
            <a:off x="214282" y="928670"/>
            <a:ext cx="1285884" cy="1285884"/>
          </a:xfrm>
          <a:prstGeom prst="rect">
            <a:avLst/>
          </a:prstGeom>
          <a:noFill/>
        </p:spPr>
      </p:pic>
      <p:pic>
        <p:nvPicPr>
          <p:cNvPr id="1028" name="Picture 4" descr="F:\презентации биология\КАРТИНКИ\картинки пр20\схемы\минеральные вещества2.gif"/>
          <p:cNvPicPr>
            <a:picLocks noChangeAspect="1" noChangeArrowheads="1"/>
          </p:cNvPicPr>
          <p:nvPr/>
        </p:nvPicPr>
        <p:blipFill>
          <a:blip r:embed="rId3"/>
          <a:srcRect r="5682" b="17391"/>
          <a:stretch>
            <a:fillRect/>
          </a:stretch>
        </p:blipFill>
        <p:spPr bwMode="auto">
          <a:xfrm>
            <a:off x="1643042" y="1071547"/>
            <a:ext cx="1214446" cy="1133492"/>
          </a:xfrm>
          <a:prstGeom prst="rect">
            <a:avLst/>
          </a:prstGeom>
          <a:noFill/>
        </p:spPr>
      </p:pic>
      <p:pic>
        <p:nvPicPr>
          <p:cNvPr id="1029" name="Picture 5" descr="F:\презентации биология\КАРТИНКИ\картинки пр20\схемы\вода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58" y="1071546"/>
            <a:ext cx="1142976" cy="1133492"/>
          </a:xfrm>
          <a:prstGeom prst="rect">
            <a:avLst/>
          </a:prstGeom>
          <a:noFill/>
        </p:spPr>
      </p:pic>
      <p:pic>
        <p:nvPicPr>
          <p:cNvPr id="1030" name="Picture 6" descr="F:\презентации биология\КАРТИНКИ\картинки пр20\схемы\растение2.jpg"/>
          <p:cNvPicPr>
            <a:picLocks noChangeAspect="1" noChangeArrowheads="1"/>
          </p:cNvPicPr>
          <p:nvPr/>
        </p:nvPicPr>
        <p:blipFill>
          <a:blip r:embed="rId5"/>
          <a:srcRect r="18333" b="14887"/>
          <a:stretch>
            <a:fillRect/>
          </a:stretch>
        </p:blipFill>
        <p:spPr bwMode="auto">
          <a:xfrm>
            <a:off x="714348" y="3789363"/>
            <a:ext cx="1357322" cy="1568463"/>
          </a:xfrm>
          <a:prstGeom prst="rect">
            <a:avLst/>
          </a:prstGeom>
          <a:noFill/>
        </p:spPr>
      </p:pic>
      <p:pic>
        <p:nvPicPr>
          <p:cNvPr id="1031" name="Picture 7" descr="F:\презентации биология\КАРТИНКИ\картинки пр20\схемы\растения.jpg"/>
          <p:cNvPicPr>
            <a:picLocks noChangeAspect="1" noChangeArrowheads="1"/>
          </p:cNvPicPr>
          <p:nvPr/>
        </p:nvPicPr>
        <p:blipFill>
          <a:blip r:embed="rId6"/>
          <a:srcRect t="3077" r="77405" b="18461"/>
          <a:stretch>
            <a:fillRect/>
          </a:stretch>
        </p:blipFill>
        <p:spPr bwMode="auto">
          <a:xfrm>
            <a:off x="2285984" y="3789362"/>
            <a:ext cx="1285884" cy="1584325"/>
          </a:xfrm>
          <a:prstGeom prst="rect">
            <a:avLst/>
          </a:prstGeom>
          <a:noFill/>
        </p:spPr>
      </p:pic>
      <p:pic>
        <p:nvPicPr>
          <p:cNvPr id="1032" name="Picture 8" descr="F:\презентации биология\КАРТИНКИ\картинки пр20\схемы\кузнечик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3286124"/>
            <a:ext cx="761992" cy="976309"/>
          </a:xfrm>
          <a:prstGeom prst="rect">
            <a:avLst/>
          </a:prstGeom>
          <a:noFill/>
        </p:spPr>
      </p:pic>
      <p:pic>
        <p:nvPicPr>
          <p:cNvPr id="1033" name="Picture 9" descr="F:\презентации биология\КАРТИНКИ\картинки пр20\схемы\заяц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4214818"/>
            <a:ext cx="1595434" cy="1158870"/>
          </a:xfrm>
          <a:prstGeom prst="rect">
            <a:avLst/>
          </a:prstGeom>
          <a:noFill/>
        </p:spPr>
      </p:pic>
      <p:pic>
        <p:nvPicPr>
          <p:cNvPr id="1034" name="Picture 10" descr="F:\презентации биология\КАРТИНКИ\картинки пр20\схемы\тигры2.jpg"/>
          <p:cNvPicPr>
            <a:picLocks noChangeAspect="1" noChangeArrowheads="1"/>
          </p:cNvPicPr>
          <p:nvPr/>
        </p:nvPicPr>
        <p:blipFill>
          <a:blip r:embed="rId9"/>
          <a:srcRect r="53221" b="53309"/>
          <a:stretch>
            <a:fillRect/>
          </a:stretch>
        </p:blipFill>
        <p:spPr bwMode="auto">
          <a:xfrm>
            <a:off x="7572396" y="2571744"/>
            <a:ext cx="1571604" cy="1357322"/>
          </a:xfrm>
          <a:prstGeom prst="rect">
            <a:avLst/>
          </a:prstGeom>
          <a:noFill/>
        </p:spPr>
      </p:pic>
      <p:pic>
        <p:nvPicPr>
          <p:cNvPr id="1035" name="Picture 11" descr="F:\презентации биология\КАРТИНКИ\картинки пр20\схемы\летуч мышь2.jpg"/>
          <p:cNvPicPr>
            <a:picLocks noChangeAspect="1" noChangeArrowheads="1"/>
          </p:cNvPicPr>
          <p:nvPr/>
        </p:nvPicPr>
        <p:blipFill>
          <a:blip r:embed="rId10" cstate="print"/>
          <a:srcRect l="9375" r="18750" b="27259"/>
          <a:stretch>
            <a:fillRect/>
          </a:stretch>
        </p:blipFill>
        <p:spPr bwMode="auto">
          <a:xfrm>
            <a:off x="7000892" y="2786058"/>
            <a:ext cx="571504" cy="644518"/>
          </a:xfrm>
          <a:prstGeom prst="rect">
            <a:avLst/>
          </a:prstGeom>
          <a:noFill/>
        </p:spPr>
      </p:pic>
      <p:pic>
        <p:nvPicPr>
          <p:cNvPr id="1036" name="Picture 12" descr="F:\презентации биология\КАРТИНКИ\картинки пр20\схемы\гриб3.jpe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86380" y="928670"/>
            <a:ext cx="1571616" cy="1500198"/>
          </a:xfrm>
          <a:prstGeom prst="rect">
            <a:avLst/>
          </a:prstGeom>
          <a:noFill/>
        </p:spPr>
      </p:pic>
      <p:pic>
        <p:nvPicPr>
          <p:cNvPr id="1037" name="Picture 13" descr="F:\презентации биология\КАРТИНКИ\картинки пр20\схемы\черви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15140" y="785794"/>
            <a:ext cx="857256" cy="857256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" y="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КРУГОВОРОТ ВЕЩЕСТВ В ПРИРОДЕ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8662" y="2357430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НЕЖИВАЯ ПРИРОДА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14348" y="5373688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РАСТЕНИЯ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929058" y="5373688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ТРАВОЯДНЫЕ ЖИВОТНЫЕ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500826" y="4071942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ПЛОТОЯДНЫЕ ЖИВОТНЫЕ</a:t>
            </a:r>
            <a:endParaRPr lang="ru-RU" sz="2000" b="1" dirty="0"/>
          </a:p>
        </p:txBody>
      </p:sp>
      <p:sp>
        <p:nvSpPr>
          <p:cNvPr id="20" name="Стрелка вниз 19"/>
          <p:cNvSpPr/>
          <p:nvPr/>
        </p:nvSpPr>
        <p:spPr>
          <a:xfrm>
            <a:off x="1071538" y="2857496"/>
            <a:ext cx="928694" cy="928694"/>
          </a:xfrm>
          <a:prstGeom prst="downArrow">
            <a:avLst/>
          </a:prstGeom>
          <a:solidFill>
            <a:srgbClr val="FF0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3571868" y="4071942"/>
            <a:ext cx="1285884" cy="809610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6215074" y="3643314"/>
            <a:ext cx="928694" cy="928694"/>
          </a:xfrm>
          <a:prstGeom prst="downArrow">
            <a:avLst/>
          </a:prstGeom>
          <a:solidFill>
            <a:srgbClr val="FF0000"/>
          </a:solidFill>
          <a:scene3d>
            <a:camera prst="orthographicFront">
              <a:rot lat="0" lon="0" rev="780000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7000892" y="1714488"/>
            <a:ext cx="928694" cy="928694"/>
          </a:xfrm>
          <a:prstGeom prst="downArrow">
            <a:avLst/>
          </a:prstGeom>
          <a:solidFill>
            <a:srgbClr val="FF0000"/>
          </a:solidFill>
          <a:scene3d>
            <a:camera prst="orthographicFront">
              <a:rot lat="0" lon="0" rev="13499999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4071934" y="1262068"/>
            <a:ext cx="1285884" cy="809610"/>
          </a:xfrm>
          <a:prstGeom prst="rightArrow">
            <a:avLst/>
          </a:prstGeom>
          <a:solidFill>
            <a:srgbClr val="FF0000"/>
          </a:solidFill>
          <a:scene3d>
            <a:camera prst="orthographicFront">
              <a:rot lat="0" lon="0" rev="10799999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5286380" y="2285992"/>
            <a:ext cx="1785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РАЗЛАГАТЕЛИ</a:t>
            </a:r>
            <a:endParaRPr lang="ru-RU" sz="2000" b="1" dirty="0"/>
          </a:p>
        </p:txBody>
      </p:sp>
      <p:pic>
        <p:nvPicPr>
          <p:cNvPr id="27" name="Picture 2" descr="G:\logo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 animBg="1"/>
      <p:bldP spid="22" grpId="0" animBg="1"/>
      <p:bldP spid="23" grpId="0" animBg="1"/>
      <p:bldP spid="24" grpId="0" animBg="1"/>
      <p:bldP spid="25" grpId="0" animBg="1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ПРИРОДНОЕ СООБЩЕСТВО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F:\презентации биология\КАРТИНКИ\картинки пр20\водое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14554"/>
            <a:ext cx="3000396" cy="1722443"/>
          </a:xfrm>
          <a:prstGeom prst="rect">
            <a:avLst/>
          </a:prstGeom>
          <a:noFill/>
        </p:spPr>
      </p:pic>
      <p:pic>
        <p:nvPicPr>
          <p:cNvPr id="4099" name="Picture 3" descr="F:\презентации биология\КАРТИНКИ\картинки пр20\лиственный ле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143116"/>
            <a:ext cx="3000428" cy="1803398"/>
          </a:xfrm>
          <a:prstGeom prst="rect">
            <a:avLst/>
          </a:prstGeom>
          <a:noFill/>
        </p:spPr>
      </p:pic>
      <p:pic>
        <p:nvPicPr>
          <p:cNvPr id="4100" name="Picture 4" descr="F:\презентации биология\КАРТИНКИ\картинки пр20\пустын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429132"/>
            <a:ext cx="3000396" cy="1952618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500043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Природное сообщество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– это совокупность условий среды и живых организмов, тесно связанных между собой пищевыми цепями.</a:t>
            </a:r>
            <a:endParaRPr kumimoji="0" lang="ru-RU" sz="24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5786" y="1857364"/>
            <a:ext cx="3000396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ВОДОЕМ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57818" y="1785926"/>
            <a:ext cx="3000396" cy="357190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ЛИСТВЕННЫЙ ЛЕС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71802" y="4071942"/>
            <a:ext cx="3000396" cy="35719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ПУСТЫНЯ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2" descr="G:\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097" grpId="0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ВОДОЕМ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F:\презентации биология\КАРТИНКИ\картинки пр20\20+\аис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43" y="3143249"/>
            <a:ext cx="3143257" cy="2714644"/>
          </a:xfrm>
          <a:prstGeom prst="rect">
            <a:avLst/>
          </a:prstGeom>
          <a:noFill/>
        </p:spPr>
      </p:pic>
      <p:pic>
        <p:nvPicPr>
          <p:cNvPr id="6147" name="Picture 3" descr="F:\презентации биология\КАРТИНКИ\картинки пр20\20+\водомер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692150"/>
            <a:ext cx="2071670" cy="2089150"/>
          </a:xfrm>
          <a:prstGeom prst="rect">
            <a:avLst/>
          </a:prstGeom>
          <a:noFill/>
        </p:spPr>
      </p:pic>
      <p:pic>
        <p:nvPicPr>
          <p:cNvPr id="6148" name="Picture 4" descr="F:\презентации биология\КАРТИНКИ\картинки пр20\20+\кувшинк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3143248"/>
            <a:ext cx="3095633" cy="2714644"/>
          </a:xfrm>
          <a:prstGeom prst="rect">
            <a:avLst/>
          </a:prstGeom>
          <a:noFill/>
        </p:spPr>
      </p:pic>
      <p:pic>
        <p:nvPicPr>
          <p:cNvPr id="6149" name="Picture 5" descr="F:\презентации биология\КАРТИНКИ\картинки пр20\20+\рыб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692150"/>
            <a:ext cx="2381250" cy="2089150"/>
          </a:xfrm>
          <a:prstGeom prst="rect">
            <a:avLst/>
          </a:prstGeom>
          <a:noFill/>
        </p:spPr>
      </p:pic>
      <p:pic>
        <p:nvPicPr>
          <p:cNvPr id="6151" name="Picture 7" descr="F:\презентации биология\КАРТИНКИ\картинки пр20\20+\лягушк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143248"/>
            <a:ext cx="2928926" cy="2714644"/>
          </a:xfrm>
          <a:prstGeom prst="rect">
            <a:avLst/>
          </a:prstGeom>
          <a:noFill/>
        </p:spPr>
      </p:pic>
      <p:pic>
        <p:nvPicPr>
          <p:cNvPr id="6152" name="Picture 8" descr="F:\презентации биология\КАРТИНКИ\картинки пр20\20+\водоросль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57422" y="692151"/>
            <a:ext cx="2381250" cy="2089150"/>
          </a:xfrm>
          <a:prstGeom prst="rect">
            <a:avLst/>
          </a:prstGeom>
          <a:noFill/>
        </p:spPr>
      </p:pic>
      <p:pic>
        <p:nvPicPr>
          <p:cNvPr id="6153" name="Picture 9" descr="F:\презентации биология\КАРТИНКИ\картинки пр20\20+\вода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692150"/>
            <a:ext cx="2357422" cy="2093908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0" y="2786058"/>
            <a:ext cx="2357422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ВОДА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57422" y="2786058"/>
            <a:ext cx="2357422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ВОДОРОСЛИ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14876" y="2786058"/>
            <a:ext cx="2357422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РЫБА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72330" y="2786058"/>
            <a:ext cx="2071670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ВОДОМЕРКА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00760" y="5857892"/>
            <a:ext cx="3143240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АИСТ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928926" y="5857892"/>
            <a:ext cx="3071802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КУВШИНКА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5857892"/>
            <a:ext cx="2928926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ЛЯГУШКА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8" name="Picture 2" descr="G:\log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ЛИСТВЕННЫЙ ЛЕС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F:\презентации биология\КАРТИНКИ\картинки пр20\20+\Вол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6158" y="1000108"/>
            <a:ext cx="1947842" cy="2214578"/>
          </a:xfrm>
          <a:prstGeom prst="rect">
            <a:avLst/>
          </a:prstGeom>
          <a:noFill/>
        </p:spPr>
      </p:pic>
      <p:pic>
        <p:nvPicPr>
          <p:cNvPr id="7171" name="Picture 3" descr="F:\презентации биология\КАРТИНКИ\картинки пр20\20+\дуб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00108"/>
            <a:ext cx="1928794" cy="2214578"/>
          </a:xfrm>
          <a:prstGeom prst="rect">
            <a:avLst/>
          </a:prstGeom>
          <a:noFill/>
        </p:spPr>
      </p:pic>
      <p:pic>
        <p:nvPicPr>
          <p:cNvPr id="7172" name="Picture 4" descr="F:\презентации биология\КАРТИНКИ\картинки пр20\20+\заяц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1876"/>
            <a:ext cx="1928794" cy="2143140"/>
          </a:xfrm>
          <a:prstGeom prst="rect">
            <a:avLst/>
          </a:prstGeom>
          <a:noFill/>
        </p:spPr>
      </p:pic>
      <p:pic>
        <p:nvPicPr>
          <p:cNvPr id="7173" name="Picture 5" descr="F:\презентации биология\КАРТИНКИ\картинки пр20\20+\лис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3571876"/>
            <a:ext cx="1785950" cy="2143140"/>
          </a:xfrm>
          <a:prstGeom prst="rect">
            <a:avLst/>
          </a:prstGeom>
          <a:noFill/>
        </p:spPr>
      </p:pic>
      <p:pic>
        <p:nvPicPr>
          <p:cNvPr id="8" name="Picture 6" descr="F:\презентации биология\КАРТИНКИ\картинки пр20\20+\трав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3571876"/>
            <a:ext cx="1785950" cy="2143140"/>
          </a:xfrm>
          <a:prstGeom prst="rect">
            <a:avLst/>
          </a:prstGeom>
          <a:noFill/>
        </p:spPr>
      </p:pic>
      <p:pic>
        <p:nvPicPr>
          <p:cNvPr id="7174" name="Picture 6" descr="F:\презентации биология\КАРТИНКИ\картинки пр20\20+\черни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44" y="3571876"/>
            <a:ext cx="1714511" cy="2143140"/>
          </a:xfrm>
          <a:prstGeom prst="rect">
            <a:avLst/>
          </a:prstGeom>
          <a:noFill/>
        </p:spPr>
      </p:pic>
      <p:pic>
        <p:nvPicPr>
          <p:cNvPr id="7175" name="Picture 7" descr="F:\презентации биология\КАРТИНКИ\картинки пр20\20+\рябин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29256" y="1000108"/>
            <a:ext cx="1785950" cy="2214578"/>
          </a:xfrm>
          <a:prstGeom prst="rect">
            <a:avLst/>
          </a:prstGeom>
          <a:noFill/>
        </p:spPr>
      </p:pic>
      <p:pic>
        <p:nvPicPr>
          <p:cNvPr id="7176" name="Picture 8" descr="F:\презентации биология\КАРТИНКИ\картинки пр20\20+\липа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86182" y="1000108"/>
            <a:ext cx="1666870" cy="2214577"/>
          </a:xfrm>
          <a:prstGeom prst="rect">
            <a:avLst/>
          </a:prstGeom>
          <a:noFill/>
        </p:spPr>
      </p:pic>
      <p:pic>
        <p:nvPicPr>
          <p:cNvPr id="7177" name="Picture 9" descr="F:\презентации биология\КАРТИНКИ\картинки пр20\20+\клен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28794" y="1000108"/>
            <a:ext cx="1857388" cy="2214578"/>
          </a:xfrm>
          <a:prstGeom prst="rect">
            <a:avLst/>
          </a:prstGeom>
          <a:noFill/>
        </p:spPr>
      </p:pic>
      <p:pic>
        <p:nvPicPr>
          <p:cNvPr id="7178" name="Picture 10" descr="F:\презентации биология\КАРТИНКИ\картинки пр20\20+\дождевой червь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15206" y="3571876"/>
            <a:ext cx="1928794" cy="2143140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0" y="3214686"/>
            <a:ext cx="1928794" cy="357190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ДУБ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28794" y="3214686"/>
            <a:ext cx="1857388" cy="357190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КЛЕН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786181" y="3214686"/>
            <a:ext cx="1643075" cy="357190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ЛИПА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429256" y="3214686"/>
            <a:ext cx="1785918" cy="357190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РЯБИНА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215206" y="3214686"/>
            <a:ext cx="1928794" cy="357190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ВОЛКИ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215206" y="5715015"/>
            <a:ext cx="1928794" cy="692505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ДОЖДЕВОЙ ЧЕРВЬ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429256" y="5715015"/>
            <a:ext cx="1785918" cy="692505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ТРАВА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679041" y="5715015"/>
            <a:ext cx="1750215" cy="692505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ЧЕРНИКА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0" y="5715015"/>
            <a:ext cx="1928794" cy="692505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ЗАЯЦ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928794" y="5715015"/>
            <a:ext cx="1785918" cy="692505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ЛИСА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4" name="Picture 2" descr="G:\logo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ПУСТЫНЯ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F:\презентации биология\КАРТИНКИ\картинки пр20\20+\gaduka-obiknovenna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48"/>
            <a:ext cx="4572000" cy="2643206"/>
          </a:xfrm>
          <a:prstGeom prst="rect">
            <a:avLst/>
          </a:prstGeom>
          <a:noFill/>
        </p:spPr>
      </p:pic>
      <p:pic>
        <p:nvPicPr>
          <p:cNvPr id="5123" name="Picture 3" descr="F:\презентации биология\КАРТИНКИ\картинки пр20\20+\перекати-поле.jpg"/>
          <p:cNvPicPr>
            <a:picLocks noChangeAspect="1" noChangeArrowheads="1"/>
          </p:cNvPicPr>
          <p:nvPr/>
        </p:nvPicPr>
        <p:blipFill>
          <a:blip r:embed="rId3"/>
          <a:srcRect r="2907" b="10526"/>
          <a:stretch>
            <a:fillRect/>
          </a:stretch>
        </p:blipFill>
        <p:spPr bwMode="auto">
          <a:xfrm>
            <a:off x="2643174" y="642919"/>
            <a:ext cx="3143271" cy="2138382"/>
          </a:xfrm>
          <a:prstGeom prst="rect">
            <a:avLst/>
          </a:prstGeom>
          <a:noFill/>
        </p:spPr>
      </p:pic>
      <p:pic>
        <p:nvPicPr>
          <p:cNvPr id="5124" name="Picture 4" descr="F:\презентации биология\КАРТИНКИ\картинки пр20\20+\песо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2918"/>
            <a:ext cx="2643174" cy="2138382"/>
          </a:xfrm>
          <a:prstGeom prst="rect">
            <a:avLst/>
          </a:prstGeom>
          <a:noFill/>
        </p:spPr>
      </p:pic>
      <p:pic>
        <p:nvPicPr>
          <p:cNvPr id="5125" name="Picture 5" descr="F:\презентации биология\КАРТИНКИ\картинки пр20\20+\жук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143248"/>
            <a:ext cx="4572000" cy="2643206"/>
          </a:xfrm>
          <a:prstGeom prst="rect">
            <a:avLst/>
          </a:prstGeom>
          <a:noFill/>
        </p:spPr>
      </p:pic>
      <p:pic>
        <p:nvPicPr>
          <p:cNvPr id="5126" name="Picture 6" descr="F:\презентации биология\КАРТИНКИ\картинки пр20\20+\scorpion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642918"/>
            <a:ext cx="3357554" cy="2138382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5786446" y="2781300"/>
            <a:ext cx="3357554" cy="35719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СКОРПИОН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5786454"/>
            <a:ext cx="4572000" cy="42862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ЖУК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5786454"/>
            <a:ext cx="4572000" cy="42862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ГАДЮКА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643174" y="2781300"/>
            <a:ext cx="3143272" cy="35719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«ПЕРЕКАТИ-ПОЛЕ»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2781300"/>
            <a:ext cx="2643174" cy="35719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ПЕСОК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4" name="Picture 2" descr="G:\log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416176e4cca4cc7cf5ad3c3125e9398329f3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75</Words>
  <Application>Microsoft Macintosh PowerPoint</Application>
  <PresentationFormat>Экран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Природные сообщества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хами смирогн</cp:lastModifiedBy>
  <cp:revision>67</cp:revision>
  <dcterms:created xsi:type="dcterms:W3CDTF">2013-02-09T08:42:02Z</dcterms:created>
  <dcterms:modified xsi:type="dcterms:W3CDTF">2020-03-18T10:43:25Z</dcterms:modified>
</cp:coreProperties>
</file>