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custDataLst>
    <p:tags r:id="rId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80" y="1064"/>
      </p:cViewPr>
      <p:guideLst>
        <p:guide orient="horz" pos="40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tags" Target="tags/tag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EFD1-29C5-4F29-B3A1-1560CA8E437E}" type="datetimeFigureOut">
              <a:rPr lang="ru-RU" smtClean="0"/>
              <a:pPr/>
              <a:t>18.03.20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AFF99-FC63-47F6-AD8C-0B8C4E9190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071810"/>
            <a:ext cx="7772400" cy="1470025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Лишайники</a:t>
            </a:r>
            <a:br>
              <a:rPr lang="ru-RU" sz="6600" b="1" cap="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66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СТРОЕНИЕ ЛИШАЙНИКОВ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F:\презентации биология\КАРТИНКИ\картинки пр15\image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857232"/>
            <a:ext cx="4071966" cy="47863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2571736" y="5572140"/>
            <a:ext cx="4071966" cy="10001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ВНУТРЕННЕЕ СТРОЕНИЕ ЛИШАЙНИКА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96836" y="1000108"/>
            <a:ext cx="2106473" cy="7143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ГИФЫ ГРИБА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1000108"/>
            <a:ext cx="2071670" cy="7143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ЗЕЛЕНАЯ ВОДОРОСТЬ</a:t>
            </a:r>
            <a:endParaRPr lang="ru-RU" sz="2400" b="1" dirty="0">
              <a:solidFill>
                <a:srgbClr val="0070C0"/>
              </a:solidFill>
            </a:endParaRPr>
          </a:p>
        </p:txBody>
      </p:sp>
      <p:cxnSp>
        <p:nvCxnSpPr>
          <p:cNvPr id="12" name="Прямая со стрелкой 11"/>
          <p:cNvCxnSpPr>
            <a:stCxn id="9" idx="1"/>
          </p:cNvCxnSpPr>
          <p:nvPr/>
        </p:nvCxnSpPr>
        <p:spPr>
          <a:xfrm flipH="1">
            <a:off x="5868144" y="1357298"/>
            <a:ext cx="928692" cy="5715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0" idx="3"/>
          </p:cNvCxnSpPr>
          <p:nvPr/>
        </p:nvCxnSpPr>
        <p:spPr>
          <a:xfrm>
            <a:off x="2322495" y="1357298"/>
            <a:ext cx="1143008" cy="57150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250825" y="1714488"/>
            <a:ext cx="207167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Предоставляет грибной части готовые органические вещества.</a:t>
            </a:r>
            <a:endParaRPr lang="ru-RU" sz="2000" b="1" i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796836" y="1714488"/>
            <a:ext cx="21064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/>
              <a:t>Поглощают из окружающей среды воду с растворенными в ней минеральными веществами, необходимыми для водоросли.</a:t>
            </a:r>
            <a:endParaRPr lang="ru-RU" sz="2000" b="1" i="1" dirty="0"/>
          </a:p>
        </p:txBody>
      </p:sp>
      <p:pic>
        <p:nvPicPr>
          <p:cNvPr id="14" name="Picture 2" descr="G: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 animBg="1"/>
      <p:bldP spid="10" grpId="0" animBg="1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9615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Растут лишайники лишь несколько миллиметров в год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77723"/>
            <a:ext cx="9144000" cy="83099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Внешне тело лишайника представляет собой </a:t>
            </a:r>
            <a:r>
              <a:rPr lang="ru-RU" sz="2400" dirty="0" smtClean="0">
                <a:solidFill>
                  <a:srgbClr val="FF0000"/>
                </a:solidFill>
              </a:rPr>
              <a:t>слоевище</a:t>
            </a:r>
            <a:r>
              <a:rPr lang="ru-RU" sz="2400" dirty="0" smtClean="0"/>
              <a:t> различных размеров и окраски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155679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Слоевище может иметь возраст более тысячи лет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204864"/>
            <a:ext cx="9144000" cy="10001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ГРУППЫ ЛИШАЙНИКОВ В ЗАВИСИМОСТИ ОТ СТРОЕНИЯ СЛОЕВИЩА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3284984"/>
            <a:ext cx="3143240" cy="50063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НАКИПНЫЕ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3240" y="3284984"/>
            <a:ext cx="2928958" cy="50063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ЛИСТОВАТЫЕ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072198" y="3284984"/>
            <a:ext cx="3071802" cy="500636"/>
          </a:xfrm>
          <a:prstGeom prst="round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КУСТИСТЫЕ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презентации биология\КАРТИНКИ\картинки пр15\накипной лишайни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57628"/>
            <a:ext cx="3143240" cy="25241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2" name="Picture 4" descr="F:\презентации биология\КАРТИНКИ\картинки пр15\листоватый лишайник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857628"/>
            <a:ext cx="2928958" cy="25241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2053" name="Picture 5" descr="F:\презентации биология\КАРТИНКИ\картинки пр15\Кустистый_лишайни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3857628"/>
            <a:ext cx="3071802" cy="252412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3" name="Picture 2" descr="G:\log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 animBg="1"/>
      <p:bldP spid="10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ЗНАЧЕНИЕ ЛИШАЙНИКОВ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презентации биология\КАРТИНКИ\картинки пр15\лишайник в пустын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96" y="548680"/>
            <a:ext cx="4499992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5496" y="2834696"/>
            <a:ext cx="4499992" cy="5000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Лишайники в малодоступных местах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5" name="Picture 3" descr="F:\презентации биология\КАРТИНКИ\картинки пр15\мох яг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5488" y="548680"/>
            <a:ext cx="4572000" cy="2286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4535488" y="2834696"/>
            <a:ext cx="4572000" cy="5000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Олени кормятся лишайниками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6" name="Picture 4" descr="F:\презентации биология\КАРТИНКИ\картинки пр15\1246614439_big_66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496" y="3429000"/>
            <a:ext cx="4499992" cy="22860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5496" y="5715016"/>
            <a:ext cx="4499992" cy="66673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Изготовление противомикробных препаратов из лишайников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078" name="Picture 6" descr="F:\презентации биология\КАРТИНКИ\картинки пр15\perfumes-1000x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35488" y="3429000"/>
            <a:ext cx="4572000" cy="228601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535488" y="5715016"/>
            <a:ext cx="4572000" cy="66673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Лишайники  используются в парфюмерной  промышленности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2" name="Picture 2" descr="G:\logo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36" y="6407521"/>
            <a:ext cx="2000264" cy="450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" grpId="0" animBg="1"/>
      <p:bldP spid="11" grpId="0" animBg="1"/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3256aa343534c5a6274dff3a592b9d09a1496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86</Words>
  <Application>Microsoft Macintosh PowerPoint</Application>
  <PresentationFormat>Экран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Лишайники 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хами смирогн</cp:lastModifiedBy>
  <cp:revision>34</cp:revision>
  <dcterms:created xsi:type="dcterms:W3CDTF">2013-02-09T08:40:19Z</dcterms:created>
  <dcterms:modified xsi:type="dcterms:W3CDTF">2020-03-18T10:44:24Z</dcterms:modified>
</cp:coreProperties>
</file>