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</p:sldIdLst>
  <p:sldSz cx="9144000" cy="6858000" type="screen4x3"/>
  <p:notesSz cx="6858000" cy="9144000"/>
  <p:custDataLst>
    <p:tags r:id="rId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100" d="100"/>
          <a:sy n="100" d="100"/>
        </p:scale>
        <p:origin x="-80" y="1064"/>
      </p:cViewPr>
      <p:guideLst>
        <p:guide orient="horz" pos="40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interSettings" Target="printerSettings/printerSettings1.bin"/><Relationship Id="rId7" Type="http://schemas.openxmlformats.org/officeDocument/2006/relationships/tags" Target="tags/tag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9EFD1-29C5-4F29-B3A1-1560CA8E437E}" type="datetimeFigureOut">
              <a:rPr lang="ru-RU" smtClean="0"/>
              <a:pPr/>
              <a:t>18.03.20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AFF99-FC63-47F6-AD8C-0B8C4E9190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9EFD1-29C5-4F29-B3A1-1560CA8E437E}" type="datetimeFigureOut">
              <a:rPr lang="ru-RU" smtClean="0"/>
              <a:pPr/>
              <a:t>18.03.20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AFF99-FC63-47F6-AD8C-0B8C4E9190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9EFD1-29C5-4F29-B3A1-1560CA8E437E}" type="datetimeFigureOut">
              <a:rPr lang="ru-RU" smtClean="0"/>
              <a:pPr/>
              <a:t>18.03.20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AFF99-FC63-47F6-AD8C-0B8C4E9190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9EFD1-29C5-4F29-B3A1-1560CA8E437E}" type="datetimeFigureOut">
              <a:rPr lang="ru-RU" smtClean="0"/>
              <a:pPr/>
              <a:t>18.03.20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AFF99-FC63-47F6-AD8C-0B8C4E9190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9EFD1-29C5-4F29-B3A1-1560CA8E437E}" type="datetimeFigureOut">
              <a:rPr lang="ru-RU" smtClean="0"/>
              <a:pPr/>
              <a:t>18.03.20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AFF99-FC63-47F6-AD8C-0B8C4E9190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9EFD1-29C5-4F29-B3A1-1560CA8E437E}" type="datetimeFigureOut">
              <a:rPr lang="ru-RU" smtClean="0"/>
              <a:pPr/>
              <a:t>18.03.20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AFF99-FC63-47F6-AD8C-0B8C4E9190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9EFD1-29C5-4F29-B3A1-1560CA8E437E}" type="datetimeFigureOut">
              <a:rPr lang="ru-RU" smtClean="0"/>
              <a:pPr/>
              <a:t>18.03.20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AFF99-FC63-47F6-AD8C-0B8C4E9190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9EFD1-29C5-4F29-B3A1-1560CA8E437E}" type="datetimeFigureOut">
              <a:rPr lang="ru-RU" smtClean="0"/>
              <a:pPr/>
              <a:t>18.03.20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AFF99-FC63-47F6-AD8C-0B8C4E9190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9EFD1-29C5-4F29-B3A1-1560CA8E437E}" type="datetimeFigureOut">
              <a:rPr lang="ru-RU" smtClean="0"/>
              <a:pPr/>
              <a:t>18.03.20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AFF99-FC63-47F6-AD8C-0B8C4E9190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9EFD1-29C5-4F29-B3A1-1560CA8E437E}" type="datetimeFigureOut">
              <a:rPr lang="ru-RU" smtClean="0"/>
              <a:pPr/>
              <a:t>18.03.20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AFF99-FC63-47F6-AD8C-0B8C4E9190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9EFD1-29C5-4F29-B3A1-1560CA8E437E}" type="datetimeFigureOut">
              <a:rPr lang="ru-RU" smtClean="0"/>
              <a:pPr/>
              <a:t>18.03.20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AFF99-FC63-47F6-AD8C-0B8C4E9190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B9EFD1-29C5-4F29-B3A1-1560CA8E437E}" type="datetimeFigureOut">
              <a:rPr lang="ru-RU" smtClean="0"/>
              <a:pPr/>
              <a:t>18.03.20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4AFF99-FC63-47F6-AD8C-0B8C4E9190C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jpeg"/><Relationship Id="rId5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8.jpeg"/><Relationship Id="rId5" Type="http://schemas.openxmlformats.org/officeDocument/2006/relationships/image" Target="../media/image9.jpeg"/><Relationship Id="rId6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071810"/>
            <a:ext cx="7772400" cy="1470025"/>
          </a:xfrm>
        </p:spPr>
        <p:txBody>
          <a:bodyPr>
            <a:noAutofit/>
          </a:bodyPr>
          <a:lstStyle/>
          <a:p>
            <a:r>
              <a:rPr lang="ru-RU" sz="6600" b="1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Лишайники</a:t>
            </a:r>
            <a:br>
              <a:rPr lang="ru-RU" sz="6600" b="1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6600" b="1" cap="all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СТРОЕНИЕ ЛИШАЙНИКОВ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1027" name="Picture 3" descr="F:\презентации биология\КАРТИНКИ\картинки пр15\image0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857232"/>
            <a:ext cx="4071966" cy="478634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2571736" y="5572140"/>
            <a:ext cx="4071966" cy="10001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ВНУТРЕННЕЕ СТРОЕНИЕ ЛИШАЙНИКА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796836" y="1000108"/>
            <a:ext cx="2106473" cy="71438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ГИФЫ ГРИБА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50825" y="1000108"/>
            <a:ext cx="2071670" cy="7143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ЗЕЛЕНАЯ ВОДОРОСТЬ</a:t>
            </a:r>
            <a:endParaRPr lang="ru-RU" sz="2400" b="1" dirty="0">
              <a:solidFill>
                <a:srgbClr val="0070C0"/>
              </a:solidFill>
            </a:endParaRPr>
          </a:p>
        </p:txBody>
      </p:sp>
      <p:cxnSp>
        <p:nvCxnSpPr>
          <p:cNvPr id="12" name="Прямая со стрелкой 11"/>
          <p:cNvCxnSpPr>
            <a:stCxn id="9" idx="1"/>
          </p:cNvCxnSpPr>
          <p:nvPr/>
        </p:nvCxnSpPr>
        <p:spPr>
          <a:xfrm flipH="1">
            <a:off x="5868144" y="1357298"/>
            <a:ext cx="928692" cy="57150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10" idx="3"/>
          </p:cNvCxnSpPr>
          <p:nvPr/>
        </p:nvCxnSpPr>
        <p:spPr>
          <a:xfrm>
            <a:off x="2322495" y="1357298"/>
            <a:ext cx="1143008" cy="57150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250825" y="1714488"/>
            <a:ext cx="207167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/>
              <a:t>Предоставляет грибной части готовые органические вещества.</a:t>
            </a:r>
            <a:endParaRPr lang="ru-RU" sz="2000" b="1" i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6796836" y="1714488"/>
            <a:ext cx="210647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/>
              <a:t>Поглощают из окружающей среды воду с растворенными в ней минеральными веществами, необходимыми для водоросли.</a:t>
            </a:r>
            <a:endParaRPr lang="ru-RU" sz="2000" b="1" i="1" dirty="0"/>
          </a:p>
        </p:txBody>
      </p:sp>
      <p:pic>
        <p:nvPicPr>
          <p:cNvPr id="14" name="Picture 2" descr="G:\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736" y="6407521"/>
            <a:ext cx="2000264" cy="4504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  <p:bldP spid="9" grpId="0" animBg="1"/>
      <p:bldP spid="10" grpId="0" animBg="1"/>
      <p:bldP spid="16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961564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Растут лишайники лишь несколько миллиметров в год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77723"/>
            <a:ext cx="9144000" cy="830997"/>
          </a:xfrm>
          <a:prstGeom prst="rect">
            <a:avLst/>
          </a:prstGeom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Внешне тело лишайника представляет собой </a:t>
            </a:r>
            <a:r>
              <a:rPr lang="ru-RU" sz="2400" dirty="0" smtClean="0">
                <a:solidFill>
                  <a:srgbClr val="FF0000"/>
                </a:solidFill>
              </a:rPr>
              <a:t>слоевище</a:t>
            </a:r>
            <a:r>
              <a:rPr lang="ru-RU" sz="2400" dirty="0" smtClean="0"/>
              <a:t> различных размеров и окраски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1556792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Слоевище может иметь возраст более тысячи лет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2204864"/>
            <a:ext cx="9144000" cy="10001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ГРУППЫ ЛИШАЙНИКОВ В ЗАВИСИМОСТИ ОТ СТРОЕНИЯ СЛОЕВИЩА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0" y="3284984"/>
            <a:ext cx="3143240" cy="500636"/>
          </a:xfrm>
          <a:prstGeom prst="roundRect">
            <a:avLst/>
          </a:prstGeom>
          <a:solidFill>
            <a:srgbClr val="FFFF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НАКИПНЫЕ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143240" y="3284984"/>
            <a:ext cx="2928958" cy="500636"/>
          </a:xfrm>
          <a:prstGeom prst="roundRect">
            <a:avLst/>
          </a:prstGeom>
          <a:solidFill>
            <a:srgbClr val="FFFF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ЛИСТОВАТЫЕ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072198" y="3284984"/>
            <a:ext cx="3071802" cy="500636"/>
          </a:xfrm>
          <a:prstGeom prst="roundRect">
            <a:avLst/>
          </a:prstGeom>
          <a:solidFill>
            <a:srgbClr val="FFFF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КУСТИСТЫЕ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2050" name="Picture 2" descr="F:\презентации биология\КАРТИНКИ\картинки пр15\накипной лишайни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57628"/>
            <a:ext cx="3143240" cy="2524122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</p:pic>
      <p:pic>
        <p:nvPicPr>
          <p:cNvPr id="2052" name="Picture 4" descr="F:\презентации биология\КАРТИНКИ\картинки пр15\листоватый лишайник 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3240" y="3857628"/>
            <a:ext cx="2928958" cy="2524122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</p:pic>
      <p:pic>
        <p:nvPicPr>
          <p:cNvPr id="2053" name="Picture 5" descr="F:\презентации биология\КАРТИНКИ\картинки пр15\Кустистый_лишайник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8" y="3857628"/>
            <a:ext cx="3071802" cy="2524122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</p:pic>
      <p:pic>
        <p:nvPicPr>
          <p:cNvPr id="13" name="Picture 2" descr="G:\logo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736" y="6407521"/>
            <a:ext cx="2000264" cy="4504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9" grpId="0" animBg="1"/>
      <p:bldP spid="10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ЗНАЧЕНИЕ ЛИШАЙНИКОВ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3074" name="Picture 2" descr="F:\презентации биология\КАРТИНКИ\картинки пр15\лишайник в пустыне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496" y="548680"/>
            <a:ext cx="4499992" cy="2286016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</p:pic>
      <p:sp>
        <p:nvSpPr>
          <p:cNvPr id="7" name="Прямоугольник 6"/>
          <p:cNvSpPr/>
          <p:nvPr/>
        </p:nvSpPr>
        <p:spPr>
          <a:xfrm>
            <a:off x="35496" y="2834696"/>
            <a:ext cx="4499992" cy="50006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Лишайники в малодоступных местах</a:t>
            </a:r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3075" name="Picture 3" descr="F:\презентации биология\КАРТИНКИ\картинки пр15\мох ягель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35488" y="548680"/>
            <a:ext cx="4572000" cy="2286016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4535488" y="2834696"/>
            <a:ext cx="4572000" cy="50006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Олени кормятся лишайниками</a:t>
            </a:r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3076" name="Picture 4" descr="F:\презентации биология\КАРТИНКИ\картинки пр15\1246614439_big_668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496" y="3429000"/>
            <a:ext cx="4499992" cy="2286016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</p:pic>
      <p:sp>
        <p:nvSpPr>
          <p:cNvPr id="11" name="Прямоугольник 10"/>
          <p:cNvSpPr/>
          <p:nvPr/>
        </p:nvSpPr>
        <p:spPr>
          <a:xfrm>
            <a:off x="35496" y="5715016"/>
            <a:ext cx="4499992" cy="66673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Изготовление противомикробных препаратов из лишайников</a:t>
            </a:r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3078" name="Picture 6" descr="F:\презентации биология\КАРТИНКИ\картинки пр15\perfumes-1000x48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35488" y="3429000"/>
            <a:ext cx="4572000" cy="2286016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</p:pic>
      <p:sp>
        <p:nvSpPr>
          <p:cNvPr id="14" name="Прямоугольник 13"/>
          <p:cNvSpPr/>
          <p:nvPr/>
        </p:nvSpPr>
        <p:spPr>
          <a:xfrm>
            <a:off x="4535488" y="5715016"/>
            <a:ext cx="4572000" cy="66673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Лишайники  используются в парфюмерной  промышленности</a:t>
            </a:r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12" name="Picture 2" descr="G:\logo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43736" y="6407521"/>
            <a:ext cx="2000264" cy="4504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9" grpId="0" animBg="1"/>
      <p:bldP spid="11" grpId="0" animBg="1"/>
      <p:bldP spid="1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3256aa343534c5a6274dff3a592b9d09a1496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86</Words>
  <Application>Microsoft Macintosh PowerPoint</Application>
  <PresentationFormat>Экран (4:3)</PresentationFormat>
  <Paragraphs>19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Лишайники 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home</dc:creator>
  <cp:lastModifiedBy>хами смирогн</cp:lastModifiedBy>
  <cp:revision>34</cp:revision>
  <dcterms:created xsi:type="dcterms:W3CDTF">2013-02-09T08:40:19Z</dcterms:created>
  <dcterms:modified xsi:type="dcterms:W3CDTF">2020-03-18T10:44:24Z</dcterms:modified>
</cp:coreProperties>
</file>