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BC8FE-E3B0-4083-9536-A4235A69D49B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3847A-1F02-42CD-9922-49193211E2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060848"/>
            <a:ext cx="625523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Словарный диктант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класс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Users\Игорь\Documents\помид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1780"/>
            <a:ext cx="6408712" cy="6746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Users\Игорь\Documents\рябин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8271688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sers\Игорь\Documents\смород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8572500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sers\Игорь\Documents\ябло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40"/>
            <a:ext cx="633670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Users\Игорь\Documents\яблон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Users\Игорь\Documents\яго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872875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332656"/>
            <a:ext cx="43556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Проверь себя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916832"/>
            <a:ext cx="84969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339933"/>
                </a:solidFill>
              </a:rPr>
              <a:t>А</a:t>
            </a:r>
            <a:r>
              <a:rPr lang="ru-RU" sz="4400" b="1" dirty="0" smtClean="0"/>
              <a:t>бр</a:t>
            </a:r>
            <a:r>
              <a:rPr lang="ru-RU" sz="4400" b="1" dirty="0" smtClean="0">
                <a:solidFill>
                  <a:srgbClr val="339933"/>
                </a:solidFill>
              </a:rPr>
              <a:t>и</a:t>
            </a:r>
            <a:r>
              <a:rPr lang="ru-RU" sz="4400" b="1" dirty="0" smtClean="0"/>
              <a:t>кос, г</a:t>
            </a:r>
            <a:r>
              <a:rPr lang="ru-RU" sz="4400" b="1" dirty="0" smtClean="0">
                <a:solidFill>
                  <a:srgbClr val="339933"/>
                </a:solidFill>
              </a:rPr>
              <a:t>оро</a:t>
            </a:r>
            <a:r>
              <a:rPr lang="ru-RU" sz="4400" b="1" dirty="0" smtClean="0"/>
              <a:t>х, к</a:t>
            </a:r>
            <a:r>
              <a:rPr lang="ru-RU" sz="4400" b="1" dirty="0" smtClean="0">
                <a:solidFill>
                  <a:srgbClr val="339933"/>
                </a:solidFill>
              </a:rPr>
              <a:t>а</a:t>
            </a:r>
            <a:r>
              <a:rPr lang="ru-RU" sz="4400" b="1" dirty="0" smtClean="0"/>
              <a:t>пуста, к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рзина,</a:t>
            </a:r>
          </a:p>
          <a:p>
            <a:r>
              <a:rPr lang="ru-RU" sz="4400" b="1" dirty="0" smtClean="0"/>
              <a:t>л</a:t>
            </a:r>
            <a:r>
              <a:rPr lang="ru-RU" sz="4400" b="1" dirty="0" smtClean="0">
                <a:solidFill>
                  <a:srgbClr val="339933"/>
                </a:solidFill>
              </a:rPr>
              <a:t>и</a:t>
            </a:r>
            <a:r>
              <a:rPr lang="ru-RU" sz="4400" b="1" dirty="0" smtClean="0"/>
              <a:t>мон, м</a:t>
            </a:r>
            <a:r>
              <a:rPr lang="ru-RU" sz="4400" b="1" dirty="0" smtClean="0">
                <a:solidFill>
                  <a:srgbClr val="339933"/>
                </a:solidFill>
              </a:rPr>
              <a:t>а</a:t>
            </a:r>
            <a:r>
              <a:rPr lang="ru-RU" sz="4400" b="1" dirty="0" smtClean="0"/>
              <a:t>лина, 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г</a:t>
            </a:r>
            <a:r>
              <a:rPr lang="ru-RU" sz="4400" b="1" dirty="0" smtClean="0">
                <a:solidFill>
                  <a:srgbClr val="339933"/>
                </a:solidFill>
              </a:rPr>
              <a:t>оро</a:t>
            </a:r>
            <a:r>
              <a:rPr lang="ru-RU" sz="4400" b="1" dirty="0" smtClean="0"/>
              <a:t>д, 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гурец, п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м</a:t>
            </a:r>
            <a:r>
              <a:rPr lang="ru-RU" sz="4400" b="1" dirty="0" smtClean="0">
                <a:solidFill>
                  <a:srgbClr val="339933"/>
                </a:solidFill>
              </a:rPr>
              <a:t>и</a:t>
            </a:r>
            <a:r>
              <a:rPr lang="ru-RU" sz="4400" b="1" dirty="0" smtClean="0"/>
              <a:t>дор, р</a:t>
            </a:r>
            <a:r>
              <a:rPr lang="ru-RU" sz="4400" b="1" dirty="0" smtClean="0">
                <a:solidFill>
                  <a:srgbClr val="339933"/>
                </a:solidFill>
              </a:rPr>
              <a:t>я</a:t>
            </a:r>
            <a:r>
              <a:rPr lang="ru-RU" sz="4400" b="1" dirty="0" smtClean="0"/>
              <a:t>бина, см</a:t>
            </a:r>
            <a:r>
              <a:rPr lang="ru-RU" sz="4400" b="1" dirty="0" smtClean="0">
                <a:solidFill>
                  <a:srgbClr val="339933"/>
                </a:solidFill>
              </a:rPr>
              <a:t>оро</a:t>
            </a:r>
            <a:r>
              <a:rPr lang="ru-RU" sz="4400" b="1" dirty="0" smtClean="0"/>
              <a:t>дина, ябл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ко, ябл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ня, яг</a:t>
            </a:r>
            <a:r>
              <a:rPr lang="ru-RU" sz="4400" b="1" dirty="0" smtClean="0">
                <a:solidFill>
                  <a:srgbClr val="339933"/>
                </a:solidFill>
              </a:rPr>
              <a:t>о</a:t>
            </a:r>
            <a:r>
              <a:rPr lang="ru-RU" sz="4400" b="1" dirty="0" smtClean="0"/>
              <a:t>ды.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Игорь\Documents\абрико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Игорь\Documents\горо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39073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Игорь\Documents\капу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476672"/>
            <a:ext cx="7696889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sers\Игорь\Documents\корз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0688"/>
            <a:ext cx="5688632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Users\Игорь\Documents\лим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699865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Users\Игорь\Documents\малин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674784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Users\Игорь\Documents\огоро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8248219" cy="5461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Users\Игорь\Documents\огуре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336704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34</Words>
  <Application>Microsoft Office PowerPoint</Application>
  <PresentationFormat>Экран (4:3)</PresentationFormat>
  <Paragraphs>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Игорь</cp:lastModifiedBy>
  <cp:revision>2</cp:revision>
  <dcterms:created xsi:type="dcterms:W3CDTF">2013-04-09T15:06:39Z</dcterms:created>
  <dcterms:modified xsi:type="dcterms:W3CDTF">2013-04-09T15:24:55Z</dcterms:modified>
</cp:coreProperties>
</file>