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C8FE-E3B0-4083-9536-A4235A69D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847A-1F02-42CD-9922-49193211E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C8FE-E3B0-4083-9536-A4235A69D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847A-1F02-42CD-9922-49193211E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C8FE-E3B0-4083-9536-A4235A69D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847A-1F02-42CD-9922-49193211E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C8FE-E3B0-4083-9536-A4235A69D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847A-1F02-42CD-9922-49193211E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C8FE-E3B0-4083-9536-A4235A69D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847A-1F02-42CD-9922-49193211E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C8FE-E3B0-4083-9536-A4235A69D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847A-1F02-42CD-9922-49193211E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C8FE-E3B0-4083-9536-A4235A69D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847A-1F02-42CD-9922-49193211E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C8FE-E3B0-4083-9536-A4235A69D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847A-1F02-42CD-9922-49193211E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C8FE-E3B0-4083-9536-A4235A69D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847A-1F02-42CD-9922-49193211E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C8FE-E3B0-4083-9536-A4235A69D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847A-1F02-42CD-9922-49193211E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C8FE-E3B0-4083-9536-A4235A69D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847A-1F02-42CD-9922-49193211E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BC8FE-E3B0-4083-9536-A4235A69D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3847A-1F02-42CD-9922-49193211E2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060848"/>
            <a:ext cx="62552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Словарный диктант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Игорь\Documents\помид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1780"/>
            <a:ext cx="6408712" cy="6746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Игорь\Documents\ряб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27168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Игорь\Documents\смород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Игорь\Documents\ябло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33670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sers\Игорь\Documents\ябло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s\Игорь\Documents\яго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72875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4355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 себя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16832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9933"/>
                </a:solidFill>
              </a:rPr>
              <a:t>А</a:t>
            </a:r>
            <a:r>
              <a:rPr lang="ru-RU" sz="4400" b="1" dirty="0" smtClean="0"/>
              <a:t>бр</a:t>
            </a:r>
            <a:r>
              <a:rPr lang="ru-RU" sz="4400" b="1" dirty="0" smtClean="0">
                <a:solidFill>
                  <a:srgbClr val="339933"/>
                </a:solidFill>
              </a:rPr>
              <a:t>и</a:t>
            </a:r>
            <a:r>
              <a:rPr lang="ru-RU" sz="4400" b="1" dirty="0" smtClean="0"/>
              <a:t>кос, г</a:t>
            </a:r>
            <a:r>
              <a:rPr lang="ru-RU" sz="4400" b="1" dirty="0" smtClean="0">
                <a:solidFill>
                  <a:srgbClr val="339933"/>
                </a:solidFill>
              </a:rPr>
              <a:t>оро</a:t>
            </a:r>
            <a:r>
              <a:rPr lang="ru-RU" sz="4400" b="1" dirty="0" smtClean="0"/>
              <a:t>х, к</a:t>
            </a:r>
            <a:r>
              <a:rPr lang="ru-RU" sz="4400" b="1" dirty="0" smtClean="0">
                <a:solidFill>
                  <a:srgbClr val="339933"/>
                </a:solidFill>
              </a:rPr>
              <a:t>а</a:t>
            </a:r>
            <a:r>
              <a:rPr lang="ru-RU" sz="4400" b="1" dirty="0" smtClean="0"/>
              <a:t>пуста, к</a:t>
            </a:r>
            <a:r>
              <a:rPr lang="ru-RU" sz="4400" b="1" dirty="0" smtClean="0">
                <a:solidFill>
                  <a:srgbClr val="339933"/>
                </a:solidFill>
              </a:rPr>
              <a:t>о</a:t>
            </a:r>
            <a:r>
              <a:rPr lang="ru-RU" sz="4400" b="1" dirty="0" smtClean="0"/>
              <a:t>рзина,</a:t>
            </a:r>
          </a:p>
          <a:p>
            <a:r>
              <a:rPr lang="ru-RU" sz="4400" b="1" dirty="0" smtClean="0"/>
              <a:t>л</a:t>
            </a:r>
            <a:r>
              <a:rPr lang="ru-RU" sz="4400" b="1" dirty="0" smtClean="0">
                <a:solidFill>
                  <a:srgbClr val="339933"/>
                </a:solidFill>
              </a:rPr>
              <a:t>и</a:t>
            </a:r>
            <a:r>
              <a:rPr lang="ru-RU" sz="4400" b="1" dirty="0" smtClean="0"/>
              <a:t>мон, м</a:t>
            </a:r>
            <a:r>
              <a:rPr lang="ru-RU" sz="4400" b="1" dirty="0" smtClean="0">
                <a:solidFill>
                  <a:srgbClr val="339933"/>
                </a:solidFill>
              </a:rPr>
              <a:t>а</a:t>
            </a:r>
            <a:r>
              <a:rPr lang="ru-RU" sz="4400" b="1" dirty="0" smtClean="0"/>
              <a:t>лина, </a:t>
            </a:r>
            <a:r>
              <a:rPr lang="ru-RU" sz="4400" b="1" dirty="0" smtClean="0">
                <a:solidFill>
                  <a:srgbClr val="339933"/>
                </a:solidFill>
              </a:rPr>
              <a:t>о</a:t>
            </a:r>
            <a:r>
              <a:rPr lang="ru-RU" sz="4400" b="1" dirty="0" smtClean="0"/>
              <a:t>г</a:t>
            </a:r>
            <a:r>
              <a:rPr lang="ru-RU" sz="4400" b="1" dirty="0" smtClean="0">
                <a:solidFill>
                  <a:srgbClr val="339933"/>
                </a:solidFill>
              </a:rPr>
              <a:t>оро</a:t>
            </a:r>
            <a:r>
              <a:rPr lang="ru-RU" sz="4400" b="1" dirty="0" smtClean="0"/>
              <a:t>д, </a:t>
            </a:r>
            <a:r>
              <a:rPr lang="ru-RU" sz="4400" b="1" dirty="0" smtClean="0">
                <a:solidFill>
                  <a:srgbClr val="339933"/>
                </a:solidFill>
              </a:rPr>
              <a:t>о</a:t>
            </a:r>
            <a:r>
              <a:rPr lang="ru-RU" sz="4400" b="1" dirty="0" smtClean="0"/>
              <a:t>гурец, п</a:t>
            </a:r>
            <a:r>
              <a:rPr lang="ru-RU" sz="4400" b="1" dirty="0" smtClean="0">
                <a:solidFill>
                  <a:srgbClr val="339933"/>
                </a:solidFill>
              </a:rPr>
              <a:t>о</a:t>
            </a:r>
            <a:r>
              <a:rPr lang="ru-RU" sz="4400" b="1" dirty="0" smtClean="0"/>
              <a:t>м</a:t>
            </a:r>
            <a:r>
              <a:rPr lang="ru-RU" sz="4400" b="1" dirty="0" smtClean="0">
                <a:solidFill>
                  <a:srgbClr val="339933"/>
                </a:solidFill>
              </a:rPr>
              <a:t>и</a:t>
            </a:r>
            <a:r>
              <a:rPr lang="ru-RU" sz="4400" b="1" dirty="0" smtClean="0"/>
              <a:t>дор, р</a:t>
            </a:r>
            <a:r>
              <a:rPr lang="ru-RU" sz="4400" b="1" dirty="0" smtClean="0">
                <a:solidFill>
                  <a:srgbClr val="339933"/>
                </a:solidFill>
              </a:rPr>
              <a:t>я</a:t>
            </a:r>
            <a:r>
              <a:rPr lang="ru-RU" sz="4400" b="1" dirty="0" smtClean="0"/>
              <a:t>бина, см</a:t>
            </a:r>
            <a:r>
              <a:rPr lang="ru-RU" sz="4400" b="1" dirty="0" smtClean="0">
                <a:solidFill>
                  <a:srgbClr val="339933"/>
                </a:solidFill>
              </a:rPr>
              <a:t>оро</a:t>
            </a:r>
            <a:r>
              <a:rPr lang="ru-RU" sz="4400" b="1" dirty="0" smtClean="0"/>
              <a:t>дина, ябл</a:t>
            </a:r>
            <a:r>
              <a:rPr lang="ru-RU" sz="4400" b="1" dirty="0" smtClean="0">
                <a:solidFill>
                  <a:srgbClr val="339933"/>
                </a:solidFill>
              </a:rPr>
              <a:t>о</a:t>
            </a:r>
            <a:r>
              <a:rPr lang="ru-RU" sz="4400" b="1" dirty="0" smtClean="0"/>
              <a:t>ко, ябл</a:t>
            </a:r>
            <a:r>
              <a:rPr lang="ru-RU" sz="4400" b="1" dirty="0" smtClean="0">
                <a:solidFill>
                  <a:srgbClr val="339933"/>
                </a:solidFill>
              </a:rPr>
              <a:t>о</a:t>
            </a:r>
            <a:r>
              <a:rPr lang="ru-RU" sz="4400" b="1" dirty="0" smtClean="0"/>
              <a:t>ня, яг</a:t>
            </a:r>
            <a:r>
              <a:rPr lang="ru-RU" sz="4400" b="1" dirty="0" smtClean="0">
                <a:solidFill>
                  <a:srgbClr val="339933"/>
                </a:solidFill>
              </a:rPr>
              <a:t>о</a:t>
            </a:r>
            <a:r>
              <a:rPr lang="ru-RU" sz="4400" b="1" dirty="0" smtClean="0"/>
              <a:t>ды.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Игорь\Documents\абрик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Игорь\Documents\горо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39073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Игорь\Documents\капус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76672"/>
            <a:ext cx="7696889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Игорь\Documents\корз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568863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Игорь\Documents\лим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699865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Игорь\Documents\мал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6747846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Игорь\Documents\о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248219" cy="546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Игорь\Documents\огур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33670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34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2</cp:revision>
  <dcterms:created xsi:type="dcterms:W3CDTF">2013-04-09T15:06:39Z</dcterms:created>
  <dcterms:modified xsi:type="dcterms:W3CDTF">2013-04-09T15:24:55Z</dcterms:modified>
</cp:coreProperties>
</file>