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17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6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D1BE-8728-4279-8792-850DAA68C511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47FD6-DFC6-4B72-B0EA-1AF36439E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813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285E060-A280-461C-828A-CE177D35C6A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EB38007-F947-493B-91E2-87BBDF5F127D}" type="datetimeFigureOut">
              <a:rPr lang="en-US"/>
              <a:pPr/>
              <a:t>2/26/2017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D98377-25D0-48B4-8C2C-3E11138FAA71}" type="datetimeFigureOut">
              <a:rPr lang="en-US"/>
              <a:pPr/>
              <a:t>2/26/2017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00C54-A32C-4A14-BD3C-7605BC5860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5CFD52-4F38-4F78-8843-421622FF662C}" type="datetimeFigureOut">
              <a:rPr lang="en-US"/>
              <a:pPr/>
              <a:t>2/26/2017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36B04-F62E-4401-8B63-8A1ED54371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F61B70-534E-4D59-939E-B451150D33CC}" type="datetimeFigureOut">
              <a:rPr lang="en-US"/>
              <a:pPr/>
              <a:t>2/26/2017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E7829-A134-46FF-83F9-40FD842740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EA131-2664-43A9-8236-778B6CE3338C}" type="datetimeFigureOut">
              <a:rPr lang="en-US"/>
              <a:pPr/>
              <a:t>2/26/2017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281DF-A782-489C-99BA-EB02125CEE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D992FB-11E2-4D83-B08C-EA5BF922B751}" type="datetimeFigureOut">
              <a:rPr lang="en-US"/>
              <a:pPr/>
              <a:t>2/26/2017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E8C2D-D5C1-4495-A0C9-05E7EEDB7B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DD2772-280D-413C-ACD4-AFFFCDABBFE5}" type="datetimeFigureOut">
              <a:rPr lang="en-US"/>
              <a:pPr/>
              <a:t>2/26/2017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4510F-5661-42DB-A55B-3255710871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E4400F-769C-4C46-8BB0-6EE975094BA3}" type="datetimeFigureOut">
              <a:rPr lang="en-US"/>
              <a:pPr/>
              <a:t>2/26/2017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BBEF1-E73A-4742-A813-7EA40890F7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6971C-5755-4BE9-8B7F-438B9C97B3FE}" type="datetimeFigureOut">
              <a:rPr lang="en-US"/>
              <a:pPr/>
              <a:t>2/26/2017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B0AE2-85E9-4FDC-9D29-ADCB807D46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2FF325-19D9-47C9-BB6B-8307F0003B00}" type="datetimeFigureOut">
              <a:rPr lang="en-US"/>
              <a:pPr/>
              <a:t>2/26/2017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ADEE1-6812-493C-A090-F94390B7D4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46250-AD15-43FD-8522-110B73F33371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60F8-1F13-4B8C-8B36-DBEF2BD18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31E62D-AFAE-488D-85AA-829A209CC415}" type="datetimeFigureOut">
              <a:rPr lang="en-US"/>
              <a:pPr/>
              <a:t>2/26/2017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3D4B3-57F8-4FAB-ACA1-A3F9A1CFAE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2C223-CEAB-40A7-8408-BA91136514B6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798A-6C1C-456F-86AC-30609E322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7172B-0B51-44A5-A04D-A5DC83822E1D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20B6C-7CB9-4AEF-8906-A46BD16F1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3CCF7-49D5-403D-95AF-7C4433F76026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485A-C8B8-4B1B-A27A-D9E66E1A6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E79B-4478-4EC4-9C83-9DA835A9D1CB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49B88-ABB4-4AB8-B3F3-CD0432168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518B7-A41F-4460-AAF9-68E23C8059ED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455B6-A418-4469-B13D-C6FDBDF96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25F98-913A-47E6-974B-2B7362BAA107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7F50-1130-4241-A52E-A36A263EB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81F93-7820-42C3-AE4D-4F970F643807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8044E-566A-4F07-9FE1-767FB1C27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9F0B47-CBB7-4FF1-88A8-16D13EBB4119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F99B9A-69DB-445B-B618-655C345C6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1" r:id="rId2"/>
    <p:sldLayoutId id="2147483733" r:id="rId3"/>
    <p:sldLayoutId id="2147483720" r:id="rId4"/>
    <p:sldLayoutId id="2147483734" r:id="rId5"/>
    <p:sldLayoutId id="2147483735" r:id="rId6"/>
    <p:sldLayoutId id="2147483736" r:id="rId7"/>
    <p:sldLayoutId id="2147483719" r:id="rId8"/>
    <p:sldLayoutId id="2147483737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D353611-DD85-4E58-BF3E-4AD0E375B297}" type="datetimeFigureOut">
              <a:rPr lang="en-US"/>
              <a:pPr/>
              <a:t>2/26/2017</a:t>
            </a:fld>
            <a:endParaRPr lang="ru-RU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F6BAA94-46FA-406E-B3D5-E3B8316E000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81000" y="4853411"/>
            <a:ext cx="8458200" cy="1222375"/>
          </a:xfrm>
          <a:noFill/>
          <a:ln/>
        </p:spPr>
        <p:txBody>
          <a:bodyPr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ОСНОВНОЙ ЗАКОН РОСИИ И ПРАВА ЧЕЛОВЕКА</a:t>
            </a:r>
            <a:endParaRPr lang="ru-RU" sz="360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28638" y="4025900"/>
            <a:ext cx="8013700" cy="830263"/>
          </a:xfrm>
        </p:spPr>
        <p:txBody>
          <a:bodyPr anchor="b">
            <a:normAutofit/>
          </a:bodyPr>
          <a:lstStyle/>
          <a:p>
            <a:pPr marL="0" indent="0">
              <a:buFontTx/>
              <a:buNone/>
            </a:pPr>
            <a:r>
              <a:rPr lang="ru-RU" sz="2400">
                <a:solidFill>
                  <a:srgbClr val="443329"/>
                </a:solidFill>
              </a:rPr>
              <a:t>ПРАВА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1.Ребенок имеет право: на любовь и заботу. Любить своих детей и заботиться о соблюдении прав ребенка, прежде всего, обязаны родители.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2. Ребенок имеет право: на имя, на гражданство, право знать своих родителей.</a:t>
            </a:r>
          </a:p>
          <a:p>
            <a:r>
              <a:rPr lang="ru-RU"/>
              <a:t> 3. Ребенком является каждое человеческое существо до достижения 18-летнего возраста.</a:t>
            </a:r>
          </a:p>
          <a:p>
            <a:r>
              <a:rPr lang="ru-RU"/>
              <a:t> 4. Ребенок имеет право на защиту от всех форм дискриминации и наказания.</a:t>
            </a:r>
          </a:p>
          <a:p>
            <a:r>
              <a:rPr lang="ru-RU"/>
              <a:t> 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5. Ребенок имеет право свободно выражать свое мнение. Это право включает свободу искать, получать и передавать информацию и идеи любого рода, в устной, письменной или печатной форме.</a:t>
            </a:r>
          </a:p>
          <a:p>
            <a:r>
              <a:rPr lang="ru-RU"/>
              <a:t>6. . Ребенок имеет право: на доступ к информации и материалам из различных национальных и международных источников.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/>
              <a:t>7. Каждый ребенок имеет право: на личную жизнь, на неприкосновенность жилища, на тайну корреспонденции.8. . Ребенок имеет право на отдых и досуг, право участвовать в играх и развлекательных мероприятиях, соответствующих его возрасту, свободно участвовать в культурной жизни и заниматься искусством.</a:t>
            </a:r>
          </a:p>
          <a:p>
            <a:pPr>
              <a:lnSpc>
                <a:spcPct val="90000"/>
              </a:lnSpc>
            </a:pPr>
            <a:r>
              <a:rPr lang="ru-RU" sz="3000"/>
              <a:t> </a:t>
            </a:r>
          </a:p>
          <a:p>
            <a:pPr>
              <a:lnSpc>
                <a:spcPct val="90000"/>
              </a:lnSpc>
            </a:pPr>
            <a:r>
              <a:rPr lang="ru-RU" sz="3000"/>
              <a:t> 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/>
              <a:t>Вспомните сказку А. Пушкина «Сказка о царе Салтане». Там есть такие слова:</a:t>
            </a:r>
          </a:p>
          <a:p>
            <a:pPr>
              <a:lnSpc>
                <a:spcPct val="80000"/>
              </a:lnSpc>
            </a:pPr>
            <a:r>
              <a:rPr lang="ru-RU" sz="2000"/>
              <a:t> </a:t>
            </a:r>
          </a:p>
          <a:p>
            <a:pPr>
              <a:lnSpc>
                <a:spcPct val="80000"/>
              </a:lnSpc>
            </a:pPr>
            <a:r>
              <a:rPr lang="ru-RU" sz="2000"/>
              <a:t>В бочку с сыном посадили, </a:t>
            </a:r>
          </a:p>
          <a:p>
            <a:pPr>
              <a:lnSpc>
                <a:spcPct val="80000"/>
              </a:lnSpc>
            </a:pPr>
            <a:r>
              <a:rPr lang="ru-RU" sz="2000"/>
              <a:t> </a:t>
            </a:r>
          </a:p>
          <a:p>
            <a:pPr>
              <a:lnSpc>
                <a:spcPct val="80000"/>
              </a:lnSpc>
            </a:pPr>
            <a:r>
              <a:rPr lang="ru-RU" sz="2000"/>
              <a:t>Засмолили, покатили </a:t>
            </a:r>
          </a:p>
          <a:p>
            <a:pPr>
              <a:lnSpc>
                <a:spcPct val="80000"/>
              </a:lnSpc>
            </a:pPr>
            <a:r>
              <a:rPr lang="ru-RU" sz="2000"/>
              <a:t> </a:t>
            </a:r>
          </a:p>
          <a:p>
            <a:pPr>
              <a:lnSpc>
                <a:spcPct val="80000"/>
              </a:lnSpc>
            </a:pPr>
            <a:r>
              <a:rPr lang="ru-RU" sz="2000"/>
              <a:t>И пустили в Окиян – </a:t>
            </a:r>
          </a:p>
          <a:p>
            <a:pPr>
              <a:lnSpc>
                <a:spcPct val="80000"/>
              </a:lnSpc>
            </a:pPr>
            <a:r>
              <a:rPr lang="ru-RU" sz="2000"/>
              <a:t> </a:t>
            </a:r>
          </a:p>
          <a:p>
            <a:pPr>
              <a:lnSpc>
                <a:spcPct val="80000"/>
              </a:lnSpc>
            </a:pPr>
            <a:r>
              <a:rPr lang="ru-RU" sz="2000"/>
              <a:t>Так велел де царь Салтан. </a:t>
            </a:r>
          </a:p>
          <a:p>
            <a:pPr>
              <a:lnSpc>
                <a:spcPct val="80000"/>
              </a:lnSpc>
            </a:pPr>
            <a:r>
              <a:rPr lang="ru-RU" sz="2000"/>
              <a:t> </a:t>
            </a:r>
          </a:p>
          <a:p>
            <a:pPr>
              <a:lnSpc>
                <a:spcPct val="80000"/>
              </a:lnSpc>
            </a:pPr>
            <a:r>
              <a:rPr lang="ru-RU" sz="2000"/>
              <a:t>А на самом деле кто так жестоко обошелся с новорожденным и его мамой?</a:t>
            </a:r>
          </a:p>
          <a:p>
            <a:pPr>
              <a:lnSpc>
                <a:spcPct val="80000"/>
              </a:lnSpc>
            </a:pPr>
            <a:r>
              <a:rPr lang="ru-RU" sz="2000"/>
              <a:t> </a:t>
            </a:r>
          </a:p>
          <a:p>
            <a:pPr>
              <a:lnSpc>
                <a:spcPct val="80000"/>
              </a:lnSpc>
            </a:pPr>
            <a:r>
              <a:rPr lang="ru-RU" sz="2000"/>
              <a:t>Какое право было нарушено?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1945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Главное право каждого человека – право на жизнь, и маленький человек – ребенок – тоже имеет право жить.</a:t>
            </a:r>
          </a:p>
          <a:p>
            <a:r>
              <a:rPr lang="ru-RU"/>
              <a:t>Так распоряжалась Королева из сказки Л. Кэролл «Алиса в стране чудес».</a:t>
            </a:r>
          </a:p>
          <a:p>
            <a:r>
              <a:rPr lang="ru-RU"/>
              <a:t> </a:t>
            </a:r>
          </a:p>
          <a:p>
            <a:endParaRPr lang="ru-RU"/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«– Рубите ей голову! – крикнула Королева. – Пусть выносят приговор, а виновата она или нет – потом разберемся!» 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Какое нарушение прав человека она нарушала?</a:t>
            </a:r>
          </a:p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229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Franklin Gothic Book</vt:lpstr>
      <vt:lpstr>Arial</vt:lpstr>
      <vt:lpstr>Franklin Gothic Medium</vt:lpstr>
      <vt:lpstr>Wingdings 2</vt:lpstr>
      <vt:lpstr>Calibri</vt:lpstr>
      <vt:lpstr>Tahoma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Океан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ОСНОВНОЙ ЗАКОН РОСИИ И ПРАВА ЧЕЛОВЕКА</dc:title>
  <dc:creator>User</dc:creator>
  <cp:lastModifiedBy>Людмила</cp:lastModifiedBy>
  <cp:revision>5</cp:revision>
  <dcterms:created xsi:type="dcterms:W3CDTF">2012-05-15T04:29:12Z</dcterms:created>
  <dcterms:modified xsi:type="dcterms:W3CDTF">2017-02-26T16:20:06Z</dcterms:modified>
</cp:coreProperties>
</file>