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717" r:id="rId2"/>
  </p:sldMasterIdLst>
  <p:sldIdLst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763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7ED1BE-8728-4279-8792-850DAA68C511}" type="datetimeFigureOut">
              <a:rPr lang="en-US"/>
              <a:pPr>
                <a:defRPr/>
              </a:pPr>
              <a:t>2/26/2017</a:t>
            </a:fld>
            <a:endParaRPr lang="en-US"/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347FD6-DFC6-4B72-B0EA-1AF36439E7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8132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8133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8134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1285E060-A280-461C-828A-CE177D35C6AF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48135" name="Rectangle 7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fld id="{FEB38007-F947-493B-91E2-87BBDF5F127D}" type="datetimeFigureOut">
              <a:rPr lang="en-US"/>
              <a:pPr/>
              <a:t>2/26/2017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3D98377-25D0-48B4-8C2C-3E11138FAA71}" type="datetimeFigureOut">
              <a:rPr lang="en-US"/>
              <a:pPr/>
              <a:t>2/26/2017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000C54-A32C-4A14-BD3C-7605BC58607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35CFD52-4F38-4F78-8843-421622FF662C}" type="datetimeFigureOut">
              <a:rPr lang="en-US"/>
              <a:pPr/>
              <a:t>2/26/2017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E36B04-F62E-4401-8B63-8A1ED543716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2F61B70-534E-4D59-939E-B451150D33CC}" type="datetimeFigureOut">
              <a:rPr lang="en-US"/>
              <a:pPr/>
              <a:t>2/26/2017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FE7829-A134-46FF-83F9-40FD8427407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E9EA131-2664-43A9-8236-778B6CE3338C}" type="datetimeFigureOut">
              <a:rPr lang="en-US"/>
              <a:pPr/>
              <a:t>2/26/2017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F281DF-A782-489C-99BA-EB02125CEE8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DD992FB-11E2-4D83-B08C-EA5BF922B751}" type="datetimeFigureOut">
              <a:rPr lang="en-US"/>
              <a:pPr/>
              <a:t>2/26/2017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8E8C2D-D5C1-4495-A0C9-05E7EEDB7BA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BDD2772-280D-413C-ACD4-AFFFCDABBFE5}" type="datetimeFigureOut">
              <a:rPr lang="en-US"/>
              <a:pPr/>
              <a:t>2/26/2017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84510F-5661-42DB-A55B-32557108712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BE4400F-769C-4C46-8BB0-6EE975094BA3}" type="datetimeFigureOut">
              <a:rPr lang="en-US"/>
              <a:pPr/>
              <a:t>2/26/2017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DBBEF1-E73A-4742-A813-7EA40890F7C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3A6971C-5755-4BE9-8B7F-438B9C97B3FE}" type="datetimeFigureOut">
              <a:rPr lang="en-US"/>
              <a:pPr/>
              <a:t>2/26/2017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8B0AE2-85E9-4FDC-9D29-ADCB807D46F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F2FF325-19D9-47C9-BB6B-8307F0003B00}" type="datetimeFigureOut">
              <a:rPr lang="en-US"/>
              <a:pPr/>
              <a:t>2/26/2017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7ADEE1-6812-493C-A090-F94390B7D46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146250-AD15-43FD-8522-110B73F33371}" type="datetimeFigureOut">
              <a:rPr lang="en-US"/>
              <a:pPr>
                <a:defRPr/>
              </a:pPr>
              <a:t>2/26/2017</a:t>
            </a:fld>
            <a:endParaRPr lang="en-US"/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9460F8-1F13-4B8C-8B36-DBEF2BD189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531E62D-AFAE-488D-85AA-829A209CC415}" type="datetimeFigureOut">
              <a:rPr lang="en-US"/>
              <a:pPr/>
              <a:t>2/26/2017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93D4B3-57F8-4FAB-ACA1-A3F9A1CFAE6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12C223-CEAB-40A7-8408-BA91136514B6}" type="datetimeFigureOut">
              <a:rPr lang="en-US"/>
              <a:pPr>
                <a:defRPr/>
              </a:pPr>
              <a:t>2/26/2017</a:t>
            </a:fld>
            <a:endParaRPr lang="en-US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88798A-6C1C-456F-86AC-30609E322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F7172B-0B51-44A5-A04D-A5DC83822E1D}" type="datetimeFigureOut">
              <a:rPr lang="en-US"/>
              <a:pPr>
                <a:defRPr/>
              </a:pPr>
              <a:t>2/26/2017</a:t>
            </a:fld>
            <a:endParaRPr lang="en-US"/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D20B6C-7CB9-4AEF-8906-A46BD16F17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53CCF7-49D5-403D-95AF-7C4433F76026}" type="datetimeFigureOut">
              <a:rPr lang="en-US"/>
              <a:pPr>
                <a:defRPr/>
              </a:pPr>
              <a:t>2/26/2017</a:t>
            </a:fld>
            <a:endParaRPr lang="en-US"/>
          </a:p>
        </p:txBody>
      </p:sp>
      <p:sp>
        <p:nvSpPr>
          <p:cNvPr id="3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49485A-C8B8-4B1B-A27A-D9E66E1A6F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FCE79B-4478-4EC4-9C83-9DA835A9D1CB}" type="datetimeFigureOut">
              <a:rPr lang="en-US"/>
              <a:pPr>
                <a:defRPr/>
              </a:pPr>
              <a:t>2/26/2017</a:t>
            </a:fld>
            <a:endParaRPr lang="en-US"/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949B88-ABB4-4AB8-B3F3-CD0432168B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9518B7-A41F-4460-AAF9-68E23C8059ED}" type="datetimeFigureOut">
              <a:rPr lang="en-US"/>
              <a:pPr>
                <a:defRPr/>
              </a:pPr>
              <a:t>2/26/2017</a:t>
            </a:fld>
            <a:endParaRPr lang="en-US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A455B6-A418-4469-B13D-C6FDBDF96E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825F98-913A-47E6-974B-2B7362BAA107}" type="datetimeFigureOut">
              <a:rPr lang="en-US"/>
              <a:pPr>
                <a:defRPr/>
              </a:pPr>
              <a:t>2/26/2017</a:t>
            </a:fld>
            <a:endParaRPr lang="en-US"/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437F50-1130-4241-A52E-A36A263EB0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881F93-7820-42C3-AE4D-4F970F643807}" type="datetimeFigureOut">
              <a:rPr lang="en-US"/>
              <a:pPr>
                <a:defRPr/>
              </a:pPr>
              <a:t>2/26/2017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08044E-566A-4F07-9FE1-767FB1C270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4.xml"/><Relationship Id="rId10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9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19F0B47-CBB7-4FF1-88A8-16D13EBB4119}" type="datetimeFigureOut">
              <a:rPr lang="en-US"/>
              <a:pPr>
                <a:defRPr/>
              </a:pPr>
              <a:t>2/26/2017</a:t>
            </a:fld>
            <a:endParaRPr lang="en-US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4F99B9A-69DB-445B-B618-655C345C69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21" r:id="rId2"/>
    <p:sldLayoutId id="2147483733" r:id="rId3"/>
    <p:sldLayoutId id="2147483720" r:id="rId4"/>
    <p:sldLayoutId id="2147483734" r:id="rId5"/>
    <p:sldLayoutId id="2147483735" r:id="rId6"/>
    <p:sldLayoutId id="2147483736" r:id="rId7"/>
    <p:sldLayoutId id="2147483719" r:id="rId8"/>
    <p:sldLayoutId id="2147483737" r:id="rId9"/>
  </p:sldLayoutIdLst>
  <p:txStyles>
    <p:titleStyle>
      <a:lvl1pPr algn="l" rtl="0" fontAlgn="base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9D353611-DD85-4E58-BF3E-4AD0E375B297}" type="datetimeFigureOut">
              <a:rPr lang="en-US"/>
              <a:pPr/>
              <a:t>2/26/2017</a:t>
            </a:fld>
            <a:endParaRPr lang="ru-RU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4711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9F6BAA94-46FA-406E-B3D5-E3B8316E0007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8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Tahoma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Tahoma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381000" y="4853411"/>
            <a:ext cx="8458200" cy="1222375"/>
          </a:xfrm>
          <a:noFill/>
          <a:ln/>
        </p:spPr>
        <p:txBody>
          <a:bodyPr anchor="t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600" kern="1200" cap="all" dirty="0"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rPr>
              <a:t>ОСНОВНОЙ ЗАКОН РОСИИ И ПРАВА ЧЕЛОВЕКА</a:t>
            </a:r>
            <a:endParaRPr lang="ru-RU" sz="3600" kern="1200" cap="all" dirty="0">
              <a:effectLst>
                <a:reflection blurRad="12700" stA="48000" endA="300" endPos="55000" dir="5400000" sy="-90000" algn="bl" rotWithShape="0"/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528638" y="4025900"/>
            <a:ext cx="8013700" cy="830263"/>
          </a:xfrm>
        </p:spPr>
        <p:txBody>
          <a:bodyPr anchor="b">
            <a:normAutofit/>
          </a:bodyPr>
          <a:lstStyle/>
          <a:p>
            <a:pPr marL="0" indent="0">
              <a:buFontTx/>
              <a:buNone/>
            </a:pPr>
            <a:r>
              <a:rPr lang="ru-RU" sz="2400">
                <a:solidFill>
                  <a:srgbClr val="443329"/>
                </a:solidFill>
              </a:rPr>
              <a:t>ПРАВА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14338" name="Содержимое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ru-RU"/>
              <a:t>1.Ребенок имеет право: на любовь и заботу. Любить своих детей и заботиться о соблюдении прав ребенка, прежде всего, обязаны родители.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15362" name="Содержимое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ru-RU"/>
              <a:t>2. Ребенок имеет право: на имя, на гражданство, право знать своих родителей.</a:t>
            </a:r>
          </a:p>
          <a:p>
            <a:r>
              <a:rPr lang="ru-RU"/>
              <a:t> 3. Ребенком является каждое человеческое существо до достижения 18-летнего возраста.</a:t>
            </a:r>
          </a:p>
          <a:p>
            <a:r>
              <a:rPr lang="ru-RU"/>
              <a:t> 4. Ребенок имеет право на защиту от всех форм дискриминации и наказания.</a:t>
            </a:r>
          </a:p>
          <a:p>
            <a:r>
              <a:rPr lang="ru-RU"/>
              <a:t> </a:t>
            </a:r>
          </a:p>
          <a:p>
            <a:endParaRPr lang="ru-RU"/>
          </a:p>
          <a:p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16386" name="Содержимое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ru-RU"/>
              <a:t>5. Ребенок имеет право свободно выражать свое мнение. Это право включает свободу искать, получать и передавать информацию и идеи любого рода, в устной, письменной или печатной форме.</a:t>
            </a:r>
          </a:p>
          <a:p>
            <a:r>
              <a:rPr lang="ru-RU"/>
              <a:t>6. . Ребенок имеет право: на доступ к информации и материалам из различных национальных и международных источников.</a:t>
            </a:r>
          </a:p>
          <a:p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ru-RU" sz="3000"/>
              <a:t>7. Каждый ребенок имеет право: на личную жизнь, на неприкосновенность жилища, на тайну корреспонденции.8. . Ребенок имеет право на отдых и досуг, право участвовать в играх и развлекательных мероприятиях, соответствующих его возрасту, свободно участвовать в культурной жизни и заниматься искусством.</a:t>
            </a:r>
          </a:p>
          <a:p>
            <a:pPr>
              <a:lnSpc>
                <a:spcPct val="90000"/>
              </a:lnSpc>
            </a:pPr>
            <a:r>
              <a:rPr lang="ru-RU" sz="3000"/>
              <a:t> </a:t>
            </a:r>
          </a:p>
          <a:p>
            <a:pPr>
              <a:lnSpc>
                <a:spcPct val="90000"/>
              </a:lnSpc>
            </a:pPr>
            <a:r>
              <a:rPr lang="ru-RU" sz="3000"/>
              <a:t>                                                                                       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ru-RU" sz="2000"/>
              <a:t>Вспомните сказку А. Пушкина «Сказка о царе Салтане». Там есть такие слова:</a:t>
            </a:r>
          </a:p>
          <a:p>
            <a:pPr>
              <a:lnSpc>
                <a:spcPct val="80000"/>
              </a:lnSpc>
            </a:pPr>
            <a:r>
              <a:rPr lang="ru-RU" sz="2000"/>
              <a:t> </a:t>
            </a:r>
          </a:p>
          <a:p>
            <a:pPr>
              <a:lnSpc>
                <a:spcPct val="80000"/>
              </a:lnSpc>
            </a:pPr>
            <a:r>
              <a:rPr lang="ru-RU" sz="2000"/>
              <a:t>В бочку с сыном посадили, </a:t>
            </a:r>
          </a:p>
          <a:p>
            <a:pPr>
              <a:lnSpc>
                <a:spcPct val="80000"/>
              </a:lnSpc>
            </a:pPr>
            <a:r>
              <a:rPr lang="ru-RU" sz="2000"/>
              <a:t> </a:t>
            </a:r>
          </a:p>
          <a:p>
            <a:pPr>
              <a:lnSpc>
                <a:spcPct val="80000"/>
              </a:lnSpc>
            </a:pPr>
            <a:r>
              <a:rPr lang="ru-RU" sz="2000"/>
              <a:t>Засмолили, покатили </a:t>
            </a:r>
          </a:p>
          <a:p>
            <a:pPr>
              <a:lnSpc>
                <a:spcPct val="80000"/>
              </a:lnSpc>
            </a:pPr>
            <a:r>
              <a:rPr lang="ru-RU" sz="2000"/>
              <a:t> </a:t>
            </a:r>
          </a:p>
          <a:p>
            <a:pPr>
              <a:lnSpc>
                <a:spcPct val="80000"/>
              </a:lnSpc>
            </a:pPr>
            <a:r>
              <a:rPr lang="ru-RU" sz="2000"/>
              <a:t>И пустили в Окиян – </a:t>
            </a:r>
          </a:p>
          <a:p>
            <a:pPr>
              <a:lnSpc>
                <a:spcPct val="80000"/>
              </a:lnSpc>
            </a:pPr>
            <a:r>
              <a:rPr lang="ru-RU" sz="2000"/>
              <a:t> </a:t>
            </a:r>
          </a:p>
          <a:p>
            <a:pPr>
              <a:lnSpc>
                <a:spcPct val="80000"/>
              </a:lnSpc>
            </a:pPr>
            <a:r>
              <a:rPr lang="ru-RU" sz="2000"/>
              <a:t>Так велел де царь Салтан. </a:t>
            </a:r>
          </a:p>
          <a:p>
            <a:pPr>
              <a:lnSpc>
                <a:spcPct val="80000"/>
              </a:lnSpc>
            </a:pPr>
            <a:r>
              <a:rPr lang="ru-RU" sz="2000"/>
              <a:t> </a:t>
            </a:r>
          </a:p>
          <a:p>
            <a:pPr>
              <a:lnSpc>
                <a:spcPct val="80000"/>
              </a:lnSpc>
            </a:pPr>
            <a:r>
              <a:rPr lang="ru-RU" sz="2000"/>
              <a:t>А на самом деле кто так жестоко обошелся с новорожденным и его мамой?</a:t>
            </a:r>
          </a:p>
          <a:p>
            <a:pPr>
              <a:lnSpc>
                <a:spcPct val="80000"/>
              </a:lnSpc>
            </a:pPr>
            <a:r>
              <a:rPr lang="ru-RU" sz="2000"/>
              <a:t> </a:t>
            </a:r>
          </a:p>
          <a:p>
            <a:pPr>
              <a:lnSpc>
                <a:spcPct val="80000"/>
              </a:lnSpc>
            </a:pPr>
            <a:r>
              <a:rPr lang="ru-RU" sz="2000"/>
              <a:t>Какое право было нарушено?</a:t>
            </a:r>
          </a:p>
          <a:p>
            <a:pPr>
              <a:lnSpc>
                <a:spcPct val="80000"/>
              </a:lnSpc>
            </a:pPr>
            <a:endParaRPr lang="ru-RU" sz="20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19458" name="Содержимое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ru-RU"/>
              <a:t>Главное право каждого человека – право на жизнь, и маленький человек – ребенок – тоже имеет право жить.</a:t>
            </a:r>
          </a:p>
          <a:p>
            <a:r>
              <a:rPr lang="ru-RU"/>
              <a:t>Так распоряжалась Королева из сказки Л. Кэролл «Алиса в стране чудес».</a:t>
            </a:r>
          </a:p>
          <a:p>
            <a:r>
              <a:rPr lang="ru-RU"/>
              <a:t> </a:t>
            </a:r>
          </a:p>
          <a:p>
            <a:endParaRPr lang="ru-RU"/>
          </a:p>
          <a:p>
            <a:pPr>
              <a:buFontTx/>
              <a:buNone/>
            </a:pPr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20482" name="Содержимое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ru-RU"/>
              <a:t>«– Рубите ей голову! – крикнула Королева. – Пусть выносят приговор, а виновата она или нет – потом разберемся!» </a:t>
            </a:r>
          </a:p>
          <a:p>
            <a:endParaRPr lang="ru-R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21506" name="Содержимое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ru-RU"/>
              <a:t>Какое нарушение прав человека она нарушала?</a:t>
            </a:r>
          </a:p>
          <a:p>
            <a:endParaRPr lang="ru-RU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Океан">
  <a:themeElements>
    <a:clrScheme name="Океан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Океан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кеан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Трек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18</TotalTime>
  <Words>229</Words>
  <Application>Microsoft Office PowerPoint</Application>
  <PresentationFormat>Экран (4:3)</PresentationFormat>
  <Paragraphs>29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Шаблон оформления</vt:lpstr>
      </vt:variant>
      <vt:variant>
        <vt:i4>8</vt:i4>
      </vt:variant>
      <vt:variant>
        <vt:lpstr>Заголовки слайдов</vt:lpstr>
      </vt:variant>
      <vt:variant>
        <vt:i4>9</vt:i4>
      </vt:variant>
    </vt:vector>
  </HeadingPairs>
  <TitlesOfParts>
    <vt:vector size="24" baseType="lpstr">
      <vt:lpstr>Franklin Gothic Book</vt:lpstr>
      <vt:lpstr>Arial</vt:lpstr>
      <vt:lpstr>Franklin Gothic Medium</vt:lpstr>
      <vt:lpstr>Wingdings 2</vt:lpstr>
      <vt:lpstr>Calibri</vt:lpstr>
      <vt:lpstr>Tahoma</vt:lpstr>
      <vt:lpstr>Wingdings</vt:lpstr>
      <vt:lpstr>Трек</vt:lpstr>
      <vt:lpstr>Трек</vt:lpstr>
      <vt:lpstr>Трек</vt:lpstr>
      <vt:lpstr>Трек</vt:lpstr>
      <vt:lpstr>Трек</vt:lpstr>
      <vt:lpstr>Трек</vt:lpstr>
      <vt:lpstr>Трек</vt:lpstr>
      <vt:lpstr>Океан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ОСНОВНОЙ ЗАКОН РОСИИ И ПРАВА ЧЕЛОВЕКА</dc:title>
  <dc:creator>User</dc:creator>
  <cp:lastModifiedBy>Людмила</cp:lastModifiedBy>
  <cp:revision>5</cp:revision>
  <dcterms:created xsi:type="dcterms:W3CDTF">2012-05-15T04:29:12Z</dcterms:created>
  <dcterms:modified xsi:type="dcterms:W3CDTF">2017-02-26T16:20:06Z</dcterms:modified>
</cp:coreProperties>
</file>